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7" r:id="rId2"/>
    <p:sldId id="319" r:id="rId3"/>
    <p:sldId id="318" r:id="rId4"/>
    <p:sldId id="320" r:id="rId5"/>
    <p:sldId id="321" r:id="rId6"/>
    <p:sldId id="297" r:id="rId7"/>
    <p:sldId id="303" r:id="rId8"/>
    <p:sldId id="304" r:id="rId9"/>
    <p:sldId id="302" r:id="rId10"/>
    <p:sldId id="307" r:id="rId11"/>
    <p:sldId id="296" r:id="rId12"/>
    <p:sldId id="298" r:id="rId13"/>
    <p:sldId id="305" r:id="rId14"/>
    <p:sldId id="299" r:id="rId15"/>
    <p:sldId id="300" r:id="rId16"/>
    <p:sldId id="306" r:id="rId17"/>
    <p:sldId id="308" r:id="rId18"/>
    <p:sldId id="309" r:id="rId19"/>
    <p:sldId id="311" r:id="rId20"/>
    <p:sldId id="310" r:id="rId21"/>
    <p:sldId id="312" r:id="rId22"/>
    <p:sldId id="322" r:id="rId23"/>
    <p:sldId id="315" r:id="rId24"/>
    <p:sldId id="313" r:id="rId25"/>
    <p:sldId id="314" r:id="rId26"/>
    <p:sldId id="316" r:id="rId27"/>
    <p:sldId id="317" r:id="rId28"/>
    <p:sldId id="261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17" autoAdjust="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46A14-C59F-42A1-8019-EB9E313F8F21}" type="doc">
      <dgm:prSet loTypeId="urn:microsoft.com/office/officeart/2005/8/layout/arrow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CFA6328-9A62-418A-9F85-0D590EA2D0BA}">
      <dgm:prSet phldrT="[Текст]" custT="1"/>
      <dgm:spPr/>
      <dgm:t>
        <a:bodyPr/>
        <a:lstStyle/>
        <a:p>
          <a:r>
            <a:rPr lang="ru-RU" sz="2800" b="1" dirty="0" err="1" smtClean="0"/>
            <a:t>Биотикалық</a:t>
          </a:r>
          <a:r>
            <a:rPr lang="ru-RU" sz="2800" b="1" dirty="0" smtClean="0"/>
            <a:t> </a:t>
          </a:r>
          <a:r>
            <a:rPr lang="ru-RU" sz="2800" b="1" dirty="0" err="1" smtClean="0"/>
            <a:t>факторлар</a:t>
          </a:r>
          <a:endParaRPr lang="ru-RU" sz="2800" b="1" dirty="0"/>
        </a:p>
      </dgm:t>
    </dgm:pt>
    <dgm:pt modelId="{1D3648EA-CB19-477D-8A46-0F55B0E1CA3B}" type="parTrans" cxnId="{AFE956CF-021D-4AC1-9ACF-79A0B5D540B2}">
      <dgm:prSet/>
      <dgm:spPr/>
      <dgm:t>
        <a:bodyPr/>
        <a:lstStyle/>
        <a:p>
          <a:endParaRPr lang="ru-RU"/>
        </a:p>
      </dgm:t>
    </dgm:pt>
    <dgm:pt modelId="{5D67B910-50EF-48F1-8830-7CE234F6ECBA}" type="sibTrans" cxnId="{AFE956CF-021D-4AC1-9ACF-79A0B5D540B2}">
      <dgm:prSet/>
      <dgm:spPr/>
      <dgm:t>
        <a:bodyPr/>
        <a:lstStyle/>
        <a:p>
          <a:endParaRPr lang="ru-RU"/>
        </a:p>
      </dgm:t>
    </dgm:pt>
    <dgm:pt modelId="{5AAE3DC5-0218-45DD-8DBC-5491FE86D4EF}">
      <dgm:prSet phldrT="[Текст]" custT="1"/>
      <dgm:spPr/>
      <dgm:t>
        <a:bodyPr/>
        <a:lstStyle/>
        <a:p>
          <a:r>
            <a:rPr lang="ru-RU" sz="2800" b="1" dirty="0" err="1" smtClean="0"/>
            <a:t>Абиотикалық</a:t>
          </a:r>
          <a:r>
            <a:rPr lang="ru-RU" sz="2800" b="1" dirty="0" smtClean="0"/>
            <a:t> фактор</a:t>
          </a:r>
          <a:endParaRPr lang="ru-RU" sz="2800" b="1" dirty="0"/>
        </a:p>
      </dgm:t>
    </dgm:pt>
    <dgm:pt modelId="{07A922AB-2F1D-4701-9A27-7FBB8924C0C7}" type="parTrans" cxnId="{806D6318-258A-4278-87E8-20C4B28A746C}">
      <dgm:prSet/>
      <dgm:spPr/>
      <dgm:t>
        <a:bodyPr/>
        <a:lstStyle/>
        <a:p>
          <a:endParaRPr lang="ru-RU"/>
        </a:p>
      </dgm:t>
    </dgm:pt>
    <dgm:pt modelId="{7D338177-2B0D-4445-ADF6-E1BFC2D0127D}" type="sibTrans" cxnId="{806D6318-258A-4278-87E8-20C4B28A746C}">
      <dgm:prSet/>
      <dgm:spPr/>
      <dgm:t>
        <a:bodyPr/>
        <a:lstStyle/>
        <a:p>
          <a:endParaRPr lang="ru-RU"/>
        </a:p>
      </dgm:t>
    </dgm:pt>
    <dgm:pt modelId="{79A189DA-C75D-4510-9CD6-1A89D50A85F0}" type="pres">
      <dgm:prSet presAssocID="{BB946A14-C59F-42A1-8019-EB9E313F8F2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2657E-4B53-42FB-8674-DEBB0E8DFD29}" type="pres">
      <dgm:prSet presAssocID="{BB946A14-C59F-42A1-8019-EB9E313F8F21}" presName="divider" presStyleLbl="fgShp" presStyleIdx="0" presStyleCnt="1"/>
      <dgm:spPr/>
    </dgm:pt>
    <dgm:pt modelId="{ECA8414E-CD0E-48C2-985B-7228086A2D83}" type="pres">
      <dgm:prSet presAssocID="{4CFA6328-9A62-418A-9F85-0D590EA2D0BA}" presName="downArrow" presStyleLbl="node1" presStyleIdx="0" presStyleCnt="2"/>
      <dgm:spPr/>
    </dgm:pt>
    <dgm:pt modelId="{573811B1-161E-4ED0-8624-AD45AFE1FB1F}" type="pres">
      <dgm:prSet presAssocID="{4CFA6328-9A62-418A-9F85-0D590EA2D0BA}" presName="downArrowText" presStyleLbl="revTx" presStyleIdx="0" presStyleCnt="2" custScaleX="11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81D87-8304-4F31-B6C6-D16216FC2044}" type="pres">
      <dgm:prSet presAssocID="{5AAE3DC5-0218-45DD-8DBC-5491FE86D4EF}" presName="upArrow" presStyleLbl="node1" presStyleIdx="1" presStyleCnt="2"/>
      <dgm:spPr/>
    </dgm:pt>
    <dgm:pt modelId="{7165A2C3-4C51-45D8-B57E-7DCB72B5B56F}" type="pres">
      <dgm:prSet presAssocID="{5AAE3DC5-0218-45DD-8DBC-5491FE86D4E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956CF-021D-4AC1-9ACF-79A0B5D540B2}" srcId="{BB946A14-C59F-42A1-8019-EB9E313F8F21}" destId="{4CFA6328-9A62-418A-9F85-0D590EA2D0BA}" srcOrd="0" destOrd="0" parTransId="{1D3648EA-CB19-477D-8A46-0F55B0E1CA3B}" sibTransId="{5D67B910-50EF-48F1-8830-7CE234F6ECBA}"/>
    <dgm:cxn modelId="{806D6318-258A-4278-87E8-20C4B28A746C}" srcId="{BB946A14-C59F-42A1-8019-EB9E313F8F21}" destId="{5AAE3DC5-0218-45DD-8DBC-5491FE86D4EF}" srcOrd="1" destOrd="0" parTransId="{07A922AB-2F1D-4701-9A27-7FBB8924C0C7}" sibTransId="{7D338177-2B0D-4445-ADF6-E1BFC2D0127D}"/>
    <dgm:cxn modelId="{E76C33B2-85B7-4E8D-B35A-817DD34A7054}" type="presOf" srcId="{4CFA6328-9A62-418A-9F85-0D590EA2D0BA}" destId="{573811B1-161E-4ED0-8624-AD45AFE1FB1F}" srcOrd="0" destOrd="0" presId="urn:microsoft.com/office/officeart/2005/8/layout/arrow3"/>
    <dgm:cxn modelId="{AE611BD7-707A-4208-BC5E-5CBF79068E16}" type="presOf" srcId="{5AAE3DC5-0218-45DD-8DBC-5491FE86D4EF}" destId="{7165A2C3-4C51-45D8-B57E-7DCB72B5B56F}" srcOrd="0" destOrd="0" presId="urn:microsoft.com/office/officeart/2005/8/layout/arrow3"/>
    <dgm:cxn modelId="{19BEB167-56BE-4D55-9C73-1FD8135BB444}" type="presOf" srcId="{BB946A14-C59F-42A1-8019-EB9E313F8F21}" destId="{79A189DA-C75D-4510-9CD6-1A89D50A85F0}" srcOrd="0" destOrd="0" presId="urn:microsoft.com/office/officeart/2005/8/layout/arrow3"/>
    <dgm:cxn modelId="{7717C613-32E8-44E5-82FD-87287A844386}" type="presParOf" srcId="{79A189DA-C75D-4510-9CD6-1A89D50A85F0}" destId="{32A2657E-4B53-42FB-8674-DEBB0E8DFD29}" srcOrd="0" destOrd="0" presId="urn:microsoft.com/office/officeart/2005/8/layout/arrow3"/>
    <dgm:cxn modelId="{492032C4-DD2E-44B6-9DCB-25DD407A1CC1}" type="presParOf" srcId="{79A189DA-C75D-4510-9CD6-1A89D50A85F0}" destId="{ECA8414E-CD0E-48C2-985B-7228086A2D83}" srcOrd="1" destOrd="0" presId="urn:microsoft.com/office/officeart/2005/8/layout/arrow3"/>
    <dgm:cxn modelId="{BB83C2A7-DC3C-44E7-9E2F-61D408A550D1}" type="presParOf" srcId="{79A189DA-C75D-4510-9CD6-1A89D50A85F0}" destId="{573811B1-161E-4ED0-8624-AD45AFE1FB1F}" srcOrd="2" destOrd="0" presId="urn:microsoft.com/office/officeart/2005/8/layout/arrow3"/>
    <dgm:cxn modelId="{B788E660-B0B9-4437-A975-CC40A72A3F5C}" type="presParOf" srcId="{79A189DA-C75D-4510-9CD6-1A89D50A85F0}" destId="{4D081D87-8304-4F31-B6C6-D16216FC2044}" srcOrd="3" destOrd="0" presId="urn:microsoft.com/office/officeart/2005/8/layout/arrow3"/>
    <dgm:cxn modelId="{66EA3E2C-5A31-4966-9570-18EA382F8C38}" type="presParOf" srcId="{79A189DA-C75D-4510-9CD6-1A89D50A85F0}" destId="{7165A2C3-4C51-45D8-B57E-7DCB72B5B56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AD98B-B813-43A2-B703-E4731A195C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BA17F9-C7F2-42E6-A0D6-40BD900D7833}">
      <dgm:prSet phldrT="[Текст]"/>
      <dgm:spPr/>
      <dgm:t>
        <a:bodyPr/>
        <a:lstStyle/>
        <a:p>
          <a:r>
            <a:rPr lang="ru-RU" dirty="0" err="1" smtClean="0"/>
            <a:t>Организмндегі</a:t>
          </a:r>
          <a:r>
            <a:rPr lang="ru-RU" dirty="0" smtClean="0"/>
            <a:t> </a:t>
          </a:r>
          <a:r>
            <a:rPr lang="ru-RU" dirty="0" err="1" smtClean="0"/>
            <a:t>биологиялық</a:t>
          </a:r>
          <a:r>
            <a:rPr lang="ru-RU" dirty="0" smtClean="0"/>
            <a:t> </a:t>
          </a:r>
          <a:r>
            <a:rPr lang="ru-RU" dirty="0" err="1" smtClean="0"/>
            <a:t>үдерістердің</a:t>
          </a:r>
          <a:r>
            <a:rPr lang="ru-RU" dirty="0" smtClean="0"/>
            <a:t> </a:t>
          </a:r>
          <a:r>
            <a:rPr lang="ru-RU" dirty="0" err="1" smtClean="0"/>
            <a:t>қалыпты</a:t>
          </a:r>
          <a:r>
            <a:rPr lang="ru-RU" dirty="0" smtClean="0"/>
            <a:t> </a:t>
          </a:r>
          <a:r>
            <a:rPr lang="ru-RU" dirty="0" err="1" smtClean="0"/>
            <a:t>немесе</a:t>
          </a:r>
          <a:r>
            <a:rPr lang="ru-RU" dirty="0" smtClean="0"/>
            <a:t> </a:t>
          </a:r>
          <a:r>
            <a:rPr lang="ru-RU" dirty="0" err="1" smtClean="0"/>
            <a:t>ауытқып</a:t>
          </a:r>
          <a:r>
            <a:rPr lang="ru-RU" dirty="0" smtClean="0"/>
            <a:t> </a:t>
          </a:r>
          <a:r>
            <a:rPr lang="ru-RU" dirty="0" err="1" smtClean="0"/>
            <a:t>өтуіне</a:t>
          </a:r>
          <a:r>
            <a:rPr lang="ru-RU" dirty="0" smtClean="0"/>
            <a:t>;</a:t>
          </a:r>
          <a:endParaRPr lang="ru-RU" dirty="0"/>
        </a:p>
      </dgm:t>
    </dgm:pt>
    <dgm:pt modelId="{27A104C7-F336-411C-9394-23C733B7DCAB}" type="parTrans" cxnId="{6F5C23AB-73B7-4102-9622-4423D0FAE46A}">
      <dgm:prSet/>
      <dgm:spPr/>
      <dgm:t>
        <a:bodyPr/>
        <a:lstStyle/>
        <a:p>
          <a:endParaRPr lang="ru-RU"/>
        </a:p>
      </dgm:t>
    </dgm:pt>
    <dgm:pt modelId="{46589D9B-562F-4D8E-B64E-11316BCFC6CB}" type="sibTrans" cxnId="{6F5C23AB-73B7-4102-9622-4423D0FAE46A}">
      <dgm:prSet/>
      <dgm:spPr/>
      <dgm:t>
        <a:bodyPr/>
        <a:lstStyle/>
        <a:p>
          <a:endParaRPr lang="ru-RU"/>
        </a:p>
      </dgm:t>
    </dgm:pt>
    <dgm:pt modelId="{76056FC4-148C-4F81-BA9E-4EBDD9A505C0}">
      <dgm:prSet phldrT="[Текст]"/>
      <dgm:spPr/>
      <dgm:t>
        <a:bodyPr/>
        <a:lstStyle/>
        <a:p>
          <a:r>
            <a:rPr lang="ru-RU" dirty="0" smtClean="0"/>
            <a:t>су </a:t>
          </a:r>
          <a:r>
            <a:rPr lang="ru-RU" dirty="0" err="1" smtClean="0"/>
            <a:t>айдынында</a:t>
          </a:r>
          <a:r>
            <a:rPr lang="ru-RU" dirty="0" smtClean="0"/>
            <a:t> </a:t>
          </a:r>
          <a:r>
            <a:rPr lang="ru-RU" dirty="0" err="1" smtClean="0"/>
            <a:t>таралуына</a:t>
          </a:r>
          <a:r>
            <a:rPr lang="ru-RU" dirty="0" smtClean="0"/>
            <a:t>;</a:t>
          </a:r>
          <a:endParaRPr lang="ru-RU" dirty="0"/>
        </a:p>
      </dgm:t>
    </dgm:pt>
    <dgm:pt modelId="{62970707-FA6B-427B-B3BB-176F5E5D21C7}" type="parTrans" cxnId="{984F21E6-C7F7-4F61-8DB7-02A2EB8E45FE}">
      <dgm:prSet/>
      <dgm:spPr/>
      <dgm:t>
        <a:bodyPr/>
        <a:lstStyle/>
        <a:p>
          <a:endParaRPr lang="ru-RU"/>
        </a:p>
      </dgm:t>
    </dgm:pt>
    <dgm:pt modelId="{46B8AE49-8DFF-4395-AE69-6E7CC72F61D3}" type="sibTrans" cxnId="{984F21E6-C7F7-4F61-8DB7-02A2EB8E45FE}">
      <dgm:prSet/>
      <dgm:spPr/>
      <dgm:t>
        <a:bodyPr/>
        <a:lstStyle/>
        <a:p>
          <a:endParaRPr lang="ru-RU"/>
        </a:p>
      </dgm:t>
    </dgm:pt>
    <dgm:pt modelId="{A4056205-343D-46F8-8177-5E2B53FD479F}">
      <dgm:prSet phldrT="[Текст]"/>
      <dgm:spPr/>
      <dgm:t>
        <a:bodyPr/>
        <a:lstStyle/>
        <a:p>
          <a:r>
            <a:rPr lang="ru-RU" dirty="0" err="1" smtClean="0"/>
            <a:t>мінез</a:t>
          </a:r>
          <a:r>
            <a:rPr lang="ru-RU" dirty="0" smtClean="0"/>
            <a:t> – </a:t>
          </a:r>
          <a:r>
            <a:rPr lang="ru-RU" dirty="0" err="1" smtClean="0"/>
            <a:t>құлқына</a:t>
          </a:r>
          <a:r>
            <a:rPr lang="ru-RU" dirty="0" smtClean="0"/>
            <a:t>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азықтануына</a:t>
          </a:r>
          <a:r>
            <a:rPr lang="ru-RU" dirty="0" smtClean="0"/>
            <a:t> </a:t>
          </a:r>
          <a:r>
            <a:rPr lang="ru-RU" dirty="0" err="1" smtClean="0"/>
            <a:t>т.б</a:t>
          </a:r>
          <a:r>
            <a:rPr lang="ru-RU" dirty="0" smtClean="0"/>
            <a:t>.;</a:t>
          </a:r>
          <a:endParaRPr lang="ru-RU" dirty="0"/>
        </a:p>
      </dgm:t>
    </dgm:pt>
    <dgm:pt modelId="{6D3C0363-F184-4D6C-9B93-AA6A6677151F}" type="parTrans" cxnId="{33E78E6D-6B2A-442C-B491-87BF2D02AE43}">
      <dgm:prSet/>
      <dgm:spPr/>
      <dgm:t>
        <a:bodyPr/>
        <a:lstStyle/>
        <a:p>
          <a:endParaRPr lang="ru-RU"/>
        </a:p>
      </dgm:t>
    </dgm:pt>
    <dgm:pt modelId="{00B8A044-2C5E-4D28-BECA-1864F9EE2DCB}" type="sibTrans" cxnId="{33E78E6D-6B2A-442C-B491-87BF2D02AE43}">
      <dgm:prSet/>
      <dgm:spPr/>
      <dgm:t>
        <a:bodyPr/>
        <a:lstStyle/>
        <a:p>
          <a:endParaRPr lang="ru-RU"/>
        </a:p>
      </dgm:t>
    </dgm:pt>
    <dgm:pt modelId="{612A5848-C845-4ED1-967B-9848889EF788}" type="pres">
      <dgm:prSet presAssocID="{8ADAD98B-B813-43A2-B703-E4731A195C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7D0EB4F-99AB-47D4-8FBC-0B6EE4288B26}" type="pres">
      <dgm:prSet presAssocID="{8ADAD98B-B813-43A2-B703-E4731A195C34}" presName="Name1" presStyleCnt="0"/>
      <dgm:spPr/>
    </dgm:pt>
    <dgm:pt modelId="{2671FF04-06ED-4F9B-826F-7A480B60712F}" type="pres">
      <dgm:prSet presAssocID="{8ADAD98B-B813-43A2-B703-E4731A195C34}" presName="cycle" presStyleCnt="0"/>
      <dgm:spPr/>
    </dgm:pt>
    <dgm:pt modelId="{D054A285-DD95-4963-9022-77675774F9CC}" type="pres">
      <dgm:prSet presAssocID="{8ADAD98B-B813-43A2-B703-E4731A195C34}" presName="srcNode" presStyleLbl="node1" presStyleIdx="0" presStyleCnt="3"/>
      <dgm:spPr/>
    </dgm:pt>
    <dgm:pt modelId="{D115602B-57FA-4608-A27C-5EEFA8F61815}" type="pres">
      <dgm:prSet presAssocID="{8ADAD98B-B813-43A2-B703-E4731A195C34}" presName="conn" presStyleLbl="parChTrans1D2" presStyleIdx="0" presStyleCnt="1"/>
      <dgm:spPr/>
      <dgm:t>
        <a:bodyPr/>
        <a:lstStyle/>
        <a:p>
          <a:endParaRPr lang="ru-RU"/>
        </a:p>
      </dgm:t>
    </dgm:pt>
    <dgm:pt modelId="{663E668D-233B-4415-9957-DDD808600798}" type="pres">
      <dgm:prSet presAssocID="{8ADAD98B-B813-43A2-B703-E4731A195C34}" presName="extraNode" presStyleLbl="node1" presStyleIdx="0" presStyleCnt="3"/>
      <dgm:spPr/>
    </dgm:pt>
    <dgm:pt modelId="{C5F2081C-BCB8-45FF-AD94-2EF743A2BEBA}" type="pres">
      <dgm:prSet presAssocID="{8ADAD98B-B813-43A2-B703-E4731A195C34}" presName="dstNode" presStyleLbl="node1" presStyleIdx="0" presStyleCnt="3"/>
      <dgm:spPr/>
    </dgm:pt>
    <dgm:pt modelId="{6427538B-85A0-4E5A-B5A6-9F329F84A919}" type="pres">
      <dgm:prSet presAssocID="{26BA17F9-C7F2-42E6-A0D6-40BD900D783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8BB95-471D-4560-AD2A-0ABA3DBE282C}" type="pres">
      <dgm:prSet presAssocID="{26BA17F9-C7F2-42E6-A0D6-40BD900D7833}" presName="accent_1" presStyleCnt="0"/>
      <dgm:spPr/>
    </dgm:pt>
    <dgm:pt modelId="{D27C36E1-2342-4307-9B2B-89C44B24B23B}" type="pres">
      <dgm:prSet presAssocID="{26BA17F9-C7F2-42E6-A0D6-40BD900D7833}" presName="accentRepeatNode" presStyleLbl="solidFgAcc1" presStyleIdx="0" presStyleCnt="3"/>
      <dgm:spPr/>
    </dgm:pt>
    <dgm:pt modelId="{36479FC6-6E3D-4AB6-8EB9-43B3B99A6A25}" type="pres">
      <dgm:prSet presAssocID="{76056FC4-148C-4F81-BA9E-4EBDD9A505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B7B5-1E72-4EC4-A311-F7838AB4E46D}" type="pres">
      <dgm:prSet presAssocID="{76056FC4-148C-4F81-BA9E-4EBDD9A505C0}" presName="accent_2" presStyleCnt="0"/>
      <dgm:spPr/>
    </dgm:pt>
    <dgm:pt modelId="{CB1F62C5-A0C0-4468-BBCC-1DBA6AEBE509}" type="pres">
      <dgm:prSet presAssocID="{76056FC4-148C-4F81-BA9E-4EBDD9A505C0}" presName="accentRepeatNode" presStyleLbl="solidFgAcc1" presStyleIdx="1" presStyleCnt="3"/>
      <dgm:spPr/>
    </dgm:pt>
    <dgm:pt modelId="{D8F2D9FB-CDF4-4C83-89CA-4493405429E6}" type="pres">
      <dgm:prSet presAssocID="{A4056205-343D-46F8-8177-5E2B53FD47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1AB44-692B-42D8-B916-71AC5B664754}" type="pres">
      <dgm:prSet presAssocID="{A4056205-343D-46F8-8177-5E2B53FD479F}" presName="accent_3" presStyleCnt="0"/>
      <dgm:spPr/>
    </dgm:pt>
    <dgm:pt modelId="{168152BB-E8AF-4505-A8FF-208063C42C6F}" type="pres">
      <dgm:prSet presAssocID="{A4056205-343D-46F8-8177-5E2B53FD479F}" presName="accentRepeatNode" presStyleLbl="solidFgAcc1" presStyleIdx="2" presStyleCnt="3"/>
      <dgm:spPr/>
    </dgm:pt>
  </dgm:ptLst>
  <dgm:cxnLst>
    <dgm:cxn modelId="{8878A479-3801-4DAD-8B6A-4B16F5427BBD}" type="presOf" srcId="{8ADAD98B-B813-43A2-B703-E4731A195C34}" destId="{612A5848-C845-4ED1-967B-9848889EF788}" srcOrd="0" destOrd="0" presId="urn:microsoft.com/office/officeart/2008/layout/VerticalCurvedList"/>
    <dgm:cxn modelId="{36ED692A-5C16-41BA-9FBA-0EB1F81E10B4}" type="presOf" srcId="{46589D9B-562F-4D8E-B64E-11316BCFC6CB}" destId="{D115602B-57FA-4608-A27C-5EEFA8F61815}" srcOrd="0" destOrd="0" presId="urn:microsoft.com/office/officeart/2008/layout/VerticalCurvedList"/>
    <dgm:cxn modelId="{096D3B16-3DFA-49A0-8E6C-B78119D272C0}" type="presOf" srcId="{26BA17F9-C7F2-42E6-A0D6-40BD900D7833}" destId="{6427538B-85A0-4E5A-B5A6-9F329F84A919}" srcOrd="0" destOrd="0" presId="urn:microsoft.com/office/officeart/2008/layout/VerticalCurvedList"/>
    <dgm:cxn modelId="{968720DA-698F-4A74-BE73-498ED2D20BF4}" type="presOf" srcId="{A4056205-343D-46F8-8177-5E2B53FD479F}" destId="{D8F2D9FB-CDF4-4C83-89CA-4493405429E6}" srcOrd="0" destOrd="0" presId="urn:microsoft.com/office/officeart/2008/layout/VerticalCurvedList"/>
    <dgm:cxn modelId="{6F5C23AB-73B7-4102-9622-4423D0FAE46A}" srcId="{8ADAD98B-B813-43A2-B703-E4731A195C34}" destId="{26BA17F9-C7F2-42E6-A0D6-40BD900D7833}" srcOrd="0" destOrd="0" parTransId="{27A104C7-F336-411C-9394-23C733B7DCAB}" sibTransId="{46589D9B-562F-4D8E-B64E-11316BCFC6CB}"/>
    <dgm:cxn modelId="{2AEA4600-D292-4A05-81B0-DA0430BEA5BD}" type="presOf" srcId="{76056FC4-148C-4F81-BA9E-4EBDD9A505C0}" destId="{36479FC6-6E3D-4AB6-8EB9-43B3B99A6A25}" srcOrd="0" destOrd="0" presId="urn:microsoft.com/office/officeart/2008/layout/VerticalCurvedList"/>
    <dgm:cxn modelId="{984F21E6-C7F7-4F61-8DB7-02A2EB8E45FE}" srcId="{8ADAD98B-B813-43A2-B703-E4731A195C34}" destId="{76056FC4-148C-4F81-BA9E-4EBDD9A505C0}" srcOrd="1" destOrd="0" parTransId="{62970707-FA6B-427B-B3BB-176F5E5D21C7}" sibTransId="{46B8AE49-8DFF-4395-AE69-6E7CC72F61D3}"/>
    <dgm:cxn modelId="{33E78E6D-6B2A-442C-B491-87BF2D02AE43}" srcId="{8ADAD98B-B813-43A2-B703-E4731A195C34}" destId="{A4056205-343D-46F8-8177-5E2B53FD479F}" srcOrd="2" destOrd="0" parTransId="{6D3C0363-F184-4D6C-9B93-AA6A6677151F}" sibTransId="{00B8A044-2C5E-4D28-BECA-1864F9EE2DCB}"/>
    <dgm:cxn modelId="{0D613F49-AC58-40DF-A505-07FF81DB2B95}" type="presParOf" srcId="{612A5848-C845-4ED1-967B-9848889EF788}" destId="{F7D0EB4F-99AB-47D4-8FBC-0B6EE4288B26}" srcOrd="0" destOrd="0" presId="urn:microsoft.com/office/officeart/2008/layout/VerticalCurvedList"/>
    <dgm:cxn modelId="{A5ECCA12-098A-438E-9A53-93BE78FA9916}" type="presParOf" srcId="{F7D0EB4F-99AB-47D4-8FBC-0B6EE4288B26}" destId="{2671FF04-06ED-4F9B-826F-7A480B60712F}" srcOrd="0" destOrd="0" presId="urn:microsoft.com/office/officeart/2008/layout/VerticalCurvedList"/>
    <dgm:cxn modelId="{3DBB23B9-3961-4C28-8949-3AD7AEE6C6E8}" type="presParOf" srcId="{2671FF04-06ED-4F9B-826F-7A480B60712F}" destId="{D054A285-DD95-4963-9022-77675774F9CC}" srcOrd="0" destOrd="0" presId="urn:microsoft.com/office/officeart/2008/layout/VerticalCurvedList"/>
    <dgm:cxn modelId="{2FD02149-FDF8-4862-8C04-247D14E426FA}" type="presParOf" srcId="{2671FF04-06ED-4F9B-826F-7A480B60712F}" destId="{D115602B-57FA-4608-A27C-5EEFA8F61815}" srcOrd="1" destOrd="0" presId="urn:microsoft.com/office/officeart/2008/layout/VerticalCurvedList"/>
    <dgm:cxn modelId="{7895973D-BB7E-473B-B816-C64B789A24F0}" type="presParOf" srcId="{2671FF04-06ED-4F9B-826F-7A480B60712F}" destId="{663E668D-233B-4415-9957-DDD808600798}" srcOrd="2" destOrd="0" presId="urn:microsoft.com/office/officeart/2008/layout/VerticalCurvedList"/>
    <dgm:cxn modelId="{09F9165A-B14C-41FF-AA9E-BECC4D3CB040}" type="presParOf" srcId="{2671FF04-06ED-4F9B-826F-7A480B60712F}" destId="{C5F2081C-BCB8-45FF-AD94-2EF743A2BEBA}" srcOrd="3" destOrd="0" presId="urn:microsoft.com/office/officeart/2008/layout/VerticalCurvedList"/>
    <dgm:cxn modelId="{F88EB234-F5AF-4934-B4DD-3F59C6955FCF}" type="presParOf" srcId="{F7D0EB4F-99AB-47D4-8FBC-0B6EE4288B26}" destId="{6427538B-85A0-4E5A-B5A6-9F329F84A919}" srcOrd="1" destOrd="0" presId="urn:microsoft.com/office/officeart/2008/layout/VerticalCurvedList"/>
    <dgm:cxn modelId="{91000100-30FD-496B-8127-E104B39A9C4A}" type="presParOf" srcId="{F7D0EB4F-99AB-47D4-8FBC-0B6EE4288B26}" destId="{2E78BB95-471D-4560-AD2A-0ABA3DBE282C}" srcOrd="2" destOrd="0" presId="urn:microsoft.com/office/officeart/2008/layout/VerticalCurvedList"/>
    <dgm:cxn modelId="{26CA5D3E-FFA8-476A-9BDA-79633B5AACDF}" type="presParOf" srcId="{2E78BB95-471D-4560-AD2A-0ABA3DBE282C}" destId="{D27C36E1-2342-4307-9B2B-89C44B24B23B}" srcOrd="0" destOrd="0" presId="urn:microsoft.com/office/officeart/2008/layout/VerticalCurvedList"/>
    <dgm:cxn modelId="{1AC535A4-D4CD-43E6-BB49-479F3662533E}" type="presParOf" srcId="{F7D0EB4F-99AB-47D4-8FBC-0B6EE4288B26}" destId="{36479FC6-6E3D-4AB6-8EB9-43B3B99A6A25}" srcOrd="3" destOrd="0" presId="urn:microsoft.com/office/officeart/2008/layout/VerticalCurvedList"/>
    <dgm:cxn modelId="{30F12260-157E-4331-8580-9261AC916446}" type="presParOf" srcId="{F7D0EB4F-99AB-47D4-8FBC-0B6EE4288B26}" destId="{9D33B7B5-1E72-4EC4-A311-F7838AB4E46D}" srcOrd="4" destOrd="0" presId="urn:microsoft.com/office/officeart/2008/layout/VerticalCurvedList"/>
    <dgm:cxn modelId="{74F1C5FA-8EC1-42FC-8F03-7AC447AE8BDB}" type="presParOf" srcId="{9D33B7B5-1E72-4EC4-A311-F7838AB4E46D}" destId="{CB1F62C5-A0C0-4468-BBCC-1DBA6AEBE509}" srcOrd="0" destOrd="0" presId="urn:microsoft.com/office/officeart/2008/layout/VerticalCurvedList"/>
    <dgm:cxn modelId="{57EB28A4-3F7E-4783-A475-E0086B358ED6}" type="presParOf" srcId="{F7D0EB4F-99AB-47D4-8FBC-0B6EE4288B26}" destId="{D8F2D9FB-CDF4-4C83-89CA-4493405429E6}" srcOrd="5" destOrd="0" presId="urn:microsoft.com/office/officeart/2008/layout/VerticalCurvedList"/>
    <dgm:cxn modelId="{95D591A0-62B1-42B3-AA8C-035201EB76E1}" type="presParOf" srcId="{F7D0EB4F-99AB-47D4-8FBC-0B6EE4288B26}" destId="{2041AB44-692B-42D8-B916-71AC5B664754}" srcOrd="6" destOrd="0" presId="urn:microsoft.com/office/officeart/2008/layout/VerticalCurvedList"/>
    <dgm:cxn modelId="{C255B35A-FA84-4AAC-8AB3-886D137DD4E0}" type="presParOf" srcId="{2041AB44-692B-42D8-B916-71AC5B664754}" destId="{168152BB-E8AF-4505-A8FF-208063C42C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B75DB-A2B5-4846-842E-7919BDFBFCE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43ACD-8B7D-414E-BE2D-00BA1F31F6B1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err="1" smtClean="0"/>
            <a:t>Мөңкелер</a:t>
          </a:r>
          <a:endParaRPr lang="ru-RU" dirty="0"/>
        </a:p>
      </dgm:t>
    </dgm:pt>
    <dgm:pt modelId="{95CCDFFF-C25C-4F2E-B5D2-8F9693A977D9}" type="parTrans" cxnId="{10A8D3EB-277A-4A8C-B875-A258D1980740}">
      <dgm:prSet/>
      <dgm:spPr/>
      <dgm:t>
        <a:bodyPr/>
        <a:lstStyle/>
        <a:p>
          <a:endParaRPr lang="ru-RU"/>
        </a:p>
      </dgm:t>
    </dgm:pt>
    <dgm:pt modelId="{572E0A4F-B8B4-4E77-9411-3AD78359ADA1}" type="sibTrans" cxnId="{10A8D3EB-277A-4A8C-B875-A258D1980740}">
      <dgm:prSet/>
      <dgm:spPr/>
      <dgm:t>
        <a:bodyPr/>
        <a:lstStyle/>
        <a:p>
          <a:endParaRPr lang="ru-RU"/>
        </a:p>
      </dgm:t>
    </dgm:pt>
    <dgm:pt modelId="{C8C94A54-E9BF-44D0-B725-99AADB2C6117}">
      <dgm:prSet phldrT="[Текст]"/>
      <dgm:spPr/>
      <dgm:t>
        <a:bodyPr/>
        <a:lstStyle/>
        <a:p>
          <a:pPr algn="ctr"/>
          <a:r>
            <a:rPr lang="ru-RU" dirty="0" err="1" smtClean="0"/>
            <a:t>судың</a:t>
          </a:r>
          <a:r>
            <a:rPr lang="ru-RU" dirty="0" smtClean="0"/>
            <a:t> </a:t>
          </a:r>
          <a:r>
            <a:rPr lang="ru-RU" dirty="0" err="1" smtClean="0"/>
            <a:t>температурасы</a:t>
          </a:r>
          <a:r>
            <a:rPr lang="ru-RU" dirty="0" smtClean="0"/>
            <a:t> 0 0 </a:t>
          </a:r>
          <a:r>
            <a:rPr lang="ru-RU" dirty="0" err="1" smtClean="0"/>
            <a:t>ден</a:t>
          </a:r>
          <a:r>
            <a:rPr lang="ru-RU" dirty="0" smtClean="0"/>
            <a:t> 30 С </a:t>
          </a:r>
          <a:r>
            <a:rPr lang="ru-RU" dirty="0" err="1" smtClean="0"/>
            <a:t>аралығында</a:t>
          </a:r>
          <a:r>
            <a:rPr lang="ru-RU" dirty="0" smtClean="0"/>
            <a:t> </a:t>
          </a:r>
          <a:r>
            <a:rPr lang="ru-RU" dirty="0" err="1" smtClean="0"/>
            <a:t>еркін</a:t>
          </a:r>
          <a:r>
            <a:rPr lang="ru-RU" dirty="0" smtClean="0"/>
            <a:t> </a:t>
          </a:r>
          <a:r>
            <a:rPr lang="ru-RU" dirty="0" err="1" smtClean="0"/>
            <a:t>тіршілік</a:t>
          </a:r>
          <a:r>
            <a:rPr lang="ru-RU" dirty="0" smtClean="0"/>
            <a:t> </a:t>
          </a:r>
          <a:r>
            <a:rPr lang="ru-RU" dirty="0" err="1" smtClean="0"/>
            <a:t>ете</a:t>
          </a:r>
          <a:endParaRPr lang="ru-RU" dirty="0"/>
        </a:p>
      </dgm:t>
    </dgm:pt>
    <dgm:pt modelId="{B8454918-33FC-415A-99DC-7D09AAC2C7FE}" type="parTrans" cxnId="{9131E3FD-475A-4BCA-87D5-44E227A98563}">
      <dgm:prSet/>
      <dgm:spPr/>
      <dgm:t>
        <a:bodyPr/>
        <a:lstStyle/>
        <a:p>
          <a:endParaRPr lang="ru-RU"/>
        </a:p>
      </dgm:t>
    </dgm:pt>
    <dgm:pt modelId="{238755D8-90D5-48F9-84E9-83F4D995E745}" type="sibTrans" cxnId="{9131E3FD-475A-4BCA-87D5-44E227A98563}">
      <dgm:prSet/>
      <dgm:spPr/>
      <dgm:t>
        <a:bodyPr/>
        <a:lstStyle/>
        <a:p>
          <a:endParaRPr lang="ru-RU"/>
        </a:p>
      </dgm:t>
    </dgm:pt>
    <dgm:pt modelId="{1B16B8DE-660F-4C2F-A77D-1B9585E2435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/>
            <a:t>Алабұғатұқымдастар</a:t>
          </a:r>
          <a:endParaRPr lang="ru-RU" dirty="0"/>
        </a:p>
      </dgm:t>
    </dgm:pt>
    <dgm:pt modelId="{4272F03C-8EFC-477A-857E-029512A422A8}" type="parTrans" cxnId="{D81AFD79-DABA-4E8E-97C5-4E2DD5DA6DC2}">
      <dgm:prSet/>
      <dgm:spPr/>
      <dgm:t>
        <a:bodyPr/>
        <a:lstStyle/>
        <a:p>
          <a:endParaRPr lang="ru-RU"/>
        </a:p>
      </dgm:t>
    </dgm:pt>
    <dgm:pt modelId="{7217F594-0C4D-4D44-AA19-66920DA9C9AF}" type="sibTrans" cxnId="{D81AFD79-DABA-4E8E-97C5-4E2DD5DA6DC2}">
      <dgm:prSet/>
      <dgm:spPr/>
      <dgm:t>
        <a:bodyPr/>
        <a:lstStyle/>
        <a:p>
          <a:endParaRPr lang="ru-RU"/>
        </a:p>
      </dgm:t>
    </dgm:pt>
    <dgm:pt modelId="{FDAC5B7D-B049-4871-939A-1109839F3308}">
      <dgm:prSet phldrT="[Текст]" custT="1"/>
      <dgm:spPr/>
      <dgm:t>
        <a:bodyPr/>
        <a:lstStyle/>
        <a:p>
          <a:pPr algn="ctr"/>
          <a:r>
            <a:rPr lang="ru-RU" sz="2400" dirty="0" err="1" smtClean="0"/>
            <a:t>судың</a:t>
          </a:r>
          <a:r>
            <a:rPr lang="ru-RU" sz="2400" dirty="0" smtClean="0"/>
            <a:t> </a:t>
          </a:r>
          <a:r>
            <a:rPr lang="ru-RU" sz="2400" dirty="0" err="1" smtClean="0"/>
            <a:t>жылуы</a:t>
          </a:r>
          <a:r>
            <a:rPr lang="ru-RU" sz="2400" dirty="0" smtClean="0"/>
            <a:t> 29-30С </a:t>
          </a:r>
          <a:r>
            <a:rPr lang="ru-RU" sz="2400" dirty="0" err="1" smtClean="0"/>
            <a:t>жағдайында</a:t>
          </a:r>
          <a:r>
            <a:rPr lang="ru-RU" sz="2400" dirty="0" smtClean="0"/>
            <a:t> </a:t>
          </a:r>
          <a:r>
            <a:rPr lang="ru-RU" sz="2400" dirty="0" err="1" smtClean="0"/>
            <a:t>жаппай</a:t>
          </a:r>
          <a:r>
            <a:rPr lang="ru-RU" sz="2400" dirty="0" smtClean="0"/>
            <a:t> </a:t>
          </a:r>
          <a:r>
            <a:rPr lang="ru-RU" sz="2400" dirty="0" err="1" smtClean="0"/>
            <a:t>өледі</a:t>
          </a:r>
          <a:endParaRPr lang="ru-RU" sz="2400" dirty="0"/>
        </a:p>
      </dgm:t>
    </dgm:pt>
    <dgm:pt modelId="{51287D64-D27A-4607-82F1-F17D5564894F}" type="parTrans" cxnId="{DBDAC5EE-6FA2-4D3D-B753-5E8610C38169}">
      <dgm:prSet/>
      <dgm:spPr/>
      <dgm:t>
        <a:bodyPr/>
        <a:lstStyle/>
        <a:p>
          <a:endParaRPr lang="ru-RU"/>
        </a:p>
      </dgm:t>
    </dgm:pt>
    <dgm:pt modelId="{13869759-6905-42E5-940F-7405693CFEE1}" type="sibTrans" cxnId="{DBDAC5EE-6FA2-4D3D-B753-5E8610C38169}">
      <dgm:prSet/>
      <dgm:spPr/>
      <dgm:t>
        <a:bodyPr/>
        <a:lstStyle/>
        <a:p>
          <a:endParaRPr lang="ru-RU"/>
        </a:p>
      </dgm:t>
    </dgm:pt>
    <dgm:pt modelId="{CBCE4EC0-2DD9-49A3-8D17-0102AFB57E26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Сазандар, </a:t>
          </a:r>
          <a:r>
            <a:rPr lang="ru-RU" dirty="0" err="1" smtClean="0"/>
            <a:t>тұқылар</a:t>
          </a:r>
          <a:endParaRPr lang="ru-RU" dirty="0"/>
        </a:p>
      </dgm:t>
    </dgm:pt>
    <dgm:pt modelId="{0DD569D2-BF01-497D-BC96-CD68E964A453}" type="parTrans" cxnId="{6FA1E33E-037D-4943-B588-C727A0F0E5B6}">
      <dgm:prSet/>
      <dgm:spPr/>
      <dgm:t>
        <a:bodyPr/>
        <a:lstStyle/>
        <a:p>
          <a:endParaRPr lang="ru-RU"/>
        </a:p>
      </dgm:t>
    </dgm:pt>
    <dgm:pt modelId="{D08F7C63-667A-4592-AA7B-0AE22420ED07}" type="sibTrans" cxnId="{6FA1E33E-037D-4943-B588-C727A0F0E5B6}">
      <dgm:prSet/>
      <dgm:spPr/>
      <dgm:t>
        <a:bodyPr/>
        <a:lstStyle/>
        <a:p>
          <a:endParaRPr lang="ru-RU"/>
        </a:p>
      </dgm:t>
    </dgm:pt>
    <dgm:pt modelId="{A709CECE-7521-467B-86EF-6FE48B3DD2FB}">
      <dgm:prSet phldrT="[Текст]"/>
      <dgm:spPr/>
      <dgm:t>
        <a:bodyPr/>
        <a:lstStyle/>
        <a:p>
          <a:pPr algn="ctr"/>
          <a:r>
            <a:rPr lang="ru-RU" dirty="0" smtClean="0"/>
            <a:t>Су </a:t>
          </a:r>
          <a:r>
            <a:rPr lang="ru-RU" dirty="0" err="1" smtClean="0"/>
            <a:t>температурасы</a:t>
          </a:r>
          <a:r>
            <a:rPr lang="ru-RU" dirty="0" smtClean="0"/>
            <a:t> 8-10 С </a:t>
          </a:r>
          <a:r>
            <a:rPr lang="ru-RU" dirty="0" err="1" smtClean="0"/>
            <a:t>төмендегенде</a:t>
          </a:r>
          <a:r>
            <a:rPr lang="ru-RU" dirty="0" smtClean="0"/>
            <a:t> </a:t>
          </a:r>
          <a:r>
            <a:rPr lang="ru-RU" dirty="0" err="1" smtClean="0"/>
            <a:t>азықтануын</a:t>
          </a:r>
          <a:r>
            <a:rPr lang="ru-RU" dirty="0" smtClean="0"/>
            <a:t> </a:t>
          </a:r>
          <a:r>
            <a:rPr lang="ru-RU" dirty="0" err="1" smtClean="0"/>
            <a:t>тоқтатады</a:t>
          </a:r>
          <a:r>
            <a:rPr lang="ru-RU" dirty="0" smtClean="0"/>
            <a:t>.</a:t>
          </a:r>
          <a:endParaRPr lang="ru-RU" dirty="0"/>
        </a:p>
      </dgm:t>
    </dgm:pt>
    <dgm:pt modelId="{552A341D-8BCD-4F3C-8EF6-966C52C6DB36}" type="parTrans" cxnId="{8CBD8ECF-1D69-49D3-A19A-C64558139F94}">
      <dgm:prSet/>
      <dgm:spPr/>
      <dgm:t>
        <a:bodyPr/>
        <a:lstStyle/>
        <a:p>
          <a:endParaRPr lang="ru-RU"/>
        </a:p>
      </dgm:t>
    </dgm:pt>
    <dgm:pt modelId="{50747315-4567-4B5B-B1A7-48B730160285}" type="sibTrans" cxnId="{8CBD8ECF-1D69-49D3-A19A-C64558139F94}">
      <dgm:prSet/>
      <dgm:spPr/>
      <dgm:t>
        <a:bodyPr/>
        <a:lstStyle/>
        <a:p>
          <a:endParaRPr lang="ru-RU"/>
        </a:p>
      </dgm:t>
    </dgm:pt>
    <dgm:pt modelId="{926006CF-F5D0-4DCC-9E70-60F8F65D1587}">
      <dgm:prSet/>
      <dgm:spPr/>
      <dgm:t>
        <a:bodyPr/>
        <a:lstStyle/>
        <a:p>
          <a:pPr algn="ctr"/>
          <a:r>
            <a:rPr lang="ru-RU" dirty="0" err="1" smtClean="0"/>
            <a:t>Береді</a:t>
          </a:r>
          <a:r>
            <a:rPr lang="ru-RU" dirty="0" smtClean="0"/>
            <a:t>.</a:t>
          </a:r>
          <a:endParaRPr lang="ru-RU" dirty="0"/>
        </a:p>
      </dgm:t>
    </dgm:pt>
    <dgm:pt modelId="{FFC7D121-6038-478D-B9C1-477E367ECDE6}" type="parTrans" cxnId="{41AD7834-B0E1-4103-9103-C9E8993C623A}">
      <dgm:prSet/>
      <dgm:spPr/>
      <dgm:t>
        <a:bodyPr/>
        <a:lstStyle/>
        <a:p>
          <a:endParaRPr lang="ru-RU"/>
        </a:p>
      </dgm:t>
    </dgm:pt>
    <dgm:pt modelId="{DD676021-1A11-4BD7-A045-4F4BFF90A4F2}" type="sibTrans" cxnId="{41AD7834-B0E1-4103-9103-C9E8993C623A}">
      <dgm:prSet/>
      <dgm:spPr/>
      <dgm:t>
        <a:bodyPr/>
        <a:lstStyle/>
        <a:p>
          <a:endParaRPr lang="ru-RU"/>
        </a:p>
      </dgm:t>
    </dgm:pt>
    <dgm:pt modelId="{55A18780-6145-4A90-8F24-56FC28CA178A}" type="pres">
      <dgm:prSet presAssocID="{675B75DB-A2B5-4846-842E-7919BDFBFCE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E6FC12-C89D-4F5F-AC66-78FBADD92268}" type="pres">
      <dgm:prSet presAssocID="{B6243ACD-8B7D-414E-BE2D-00BA1F31F6B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A1511-8641-458C-830F-76C1EBD6B7AF}" type="pres">
      <dgm:prSet presAssocID="{B6243ACD-8B7D-414E-BE2D-00BA1F31F6B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09D63-FC97-4EDC-994B-67066684BFAC}" type="pres">
      <dgm:prSet presAssocID="{1B16B8DE-660F-4C2F-A77D-1B9585E2435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83596-E9F5-451C-829C-E307BB809F69}" type="pres">
      <dgm:prSet presAssocID="{1B16B8DE-660F-4C2F-A77D-1B9585E2435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76D2-C10B-4CDA-8174-DA4E21E8C3B2}" type="pres">
      <dgm:prSet presAssocID="{CBCE4EC0-2DD9-49A3-8D17-0102AFB57E2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3D81D-2CF4-472B-BBC7-591148A4CF12}" type="pres">
      <dgm:prSet presAssocID="{CBCE4EC0-2DD9-49A3-8D17-0102AFB57E2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446FE-81F0-47E4-B5CF-75D687FDFF78}" type="presOf" srcId="{675B75DB-A2B5-4846-842E-7919BDFBFCE6}" destId="{55A18780-6145-4A90-8F24-56FC28CA178A}" srcOrd="0" destOrd="0" presId="urn:microsoft.com/office/officeart/2009/3/layout/IncreasingArrowsProcess"/>
    <dgm:cxn modelId="{8DD82D65-3C73-40E7-B19F-370A8204961D}" type="presOf" srcId="{CBCE4EC0-2DD9-49A3-8D17-0102AFB57E26}" destId="{804F76D2-C10B-4CDA-8174-DA4E21E8C3B2}" srcOrd="0" destOrd="0" presId="urn:microsoft.com/office/officeart/2009/3/layout/IncreasingArrowsProcess"/>
    <dgm:cxn modelId="{24AF07AA-CD36-4302-9710-D79600471752}" type="presOf" srcId="{B6243ACD-8B7D-414E-BE2D-00BA1F31F6B1}" destId="{08E6FC12-C89D-4F5F-AC66-78FBADD92268}" srcOrd="0" destOrd="0" presId="urn:microsoft.com/office/officeart/2009/3/layout/IncreasingArrowsProcess"/>
    <dgm:cxn modelId="{6FA1E33E-037D-4943-B588-C727A0F0E5B6}" srcId="{675B75DB-A2B5-4846-842E-7919BDFBFCE6}" destId="{CBCE4EC0-2DD9-49A3-8D17-0102AFB57E26}" srcOrd="2" destOrd="0" parTransId="{0DD569D2-BF01-497D-BC96-CD68E964A453}" sibTransId="{D08F7C63-667A-4592-AA7B-0AE22420ED07}"/>
    <dgm:cxn modelId="{D81AFD79-DABA-4E8E-97C5-4E2DD5DA6DC2}" srcId="{675B75DB-A2B5-4846-842E-7919BDFBFCE6}" destId="{1B16B8DE-660F-4C2F-A77D-1B9585E2435B}" srcOrd="1" destOrd="0" parTransId="{4272F03C-8EFC-477A-857E-029512A422A8}" sibTransId="{7217F594-0C4D-4D44-AA19-66920DA9C9AF}"/>
    <dgm:cxn modelId="{10A8D3EB-277A-4A8C-B875-A258D1980740}" srcId="{675B75DB-A2B5-4846-842E-7919BDFBFCE6}" destId="{B6243ACD-8B7D-414E-BE2D-00BA1F31F6B1}" srcOrd="0" destOrd="0" parTransId="{95CCDFFF-C25C-4F2E-B5D2-8F9693A977D9}" sibTransId="{572E0A4F-B8B4-4E77-9411-3AD78359ADA1}"/>
    <dgm:cxn modelId="{1D186054-7AAE-4237-913B-FA8E3C57C2FB}" type="presOf" srcId="{926006CF-F5D0-4DCC-9E70-60F8F65D1587}" destId="{9F2A1511-8641-458C-830F-76C1EBD6B7AF}" srcOrd="0" destOrd="1" presId="urn:microsoft.com/office/officeart/2009/3/layout/IncreasingArrowsProcess"/>
    <dgm:cxn modelId="{E4782E23-8EC3-4C5E-814F-3067FF442F19}" type="presOf" srcId="{C8C94A54-E9BF-44D0-B725-99AADB2C6117}" destId="{9F2A1511-8641-458C-830F-76C1EBD6B7AF}" srcOrd="0" destOrd="0" presId="urn:microsoft.com/office/officeart/2009/3/layout/IncreasingArrowsProcess"/>
    <dgm:cxn modelId="{22EC4504-F770-404D-846D-BCE569402B12}" type="presOf" srcId="{FDAC5B7D-B049-4871-939A-1109839F3308}" destId="{BE783596-E9F5-451C-829C-E307BB809F69}" srcOrd="0" destOrd="0" presId="urn:microsoft.com/office/officeart/2009/3/layout/IncreasingArrowsProcess"/>
    <dgm:cxn modelId="{8DBBFB04-F745-4B34-8CA4-D460C4F705FD}" type="presOf" srcId="{A709CECE-7521-467B-86EF-6FE48B3DD2FB}" destId="{7B53D81D-2CF4-472B-BBC7-591148A4CF12}" srcOrd="0" destOrd="0" presId="urn:microsoft.com/office/officeart/2009/3/layout/IncreasingArrowsProcess"/>
    <dgm:cxn modelId="{41AD7834-B0E1-4103-9103-C9E8993C623A}" srcId="{B6243ACD-8B7D-414E-BE2D-00BA1F31F6B1}" destId="{926006CF-F5D0-4DCC-9E70-60F8F65D1587}" srcOrd="1" destOrd="0" parTransId="{FFC7D121-6038-478D-B9C1-477E367ECDE6}" sibTransId="{DD676021-1A11-4BD7-A045-4F4BFF90A4F2}"/>
    <dgm:cxn modelId="{8CBD8ECF-1D69-49D3-A19A-C64558139F94}" srcId="{CBCE4EC0-2DD9-49A3-8D17-0102AFB57E26}" destId="{A709CECE-7521-467B-86EF-6FE48B3DD2FB}" srcOrd="0" destOrd="0" parTransId="{552A341D-8BCD-4F3C-8EF6-966C52C6DB36}" sibTransId="{50747315-4567-4B5B-B1A7-48B730160285}"/>
    <dgm:cxn modelId="{0287B6DB-A343-4C7A-9AE3-01F4C866E4D3}" type="presOf" srcId="{1B16B8DE-660F-4C2F-A77D-1B9585E2435B}" destId="{E0A09D63-FC97-4EDC-994B-67066684BFAC}" srcOrd="0" destOrd="0" presId="urn:microsoft.com/office/officeart/2009/3/layout/IncreasingArrowsProcess"/>
    <dgm:cxn modelId="{DBDAC5EE-6FA2-4D3D-B753-5E8610C38169}" srcId="{1B16B8DE-660F-4C2F-A77D-1B9585E2435B}" destId="{FDAC5B7D-B049-4871-939A-1109839F3308}" srcOrd="0" destOrd="0" parTransId="{51287D64-D27A-4607-82F1-F17D5564894F}" sibTransId="{13869759-6905-42E5-940F-7405693CFEE1}"/>
    <dgm:cxn modelId="{9131E3FD-475A-4BCA-87D5-44E227A98563}" srcId="{B6243ACD-8B7D-414E-BE2D-00BA1F31F6B1}" destId="{C8C94A54-E9BF-44D0-B725-99AADB2C6117}" srcOrd="0" destOrd="0" parTransId="{B8454918-33FC-415A-99DC-7D09AAC2C7FE}" sibTransId="{238755D8-90D5-48F9-84E9-83F4D995E745}"/>
    <dgm:cxn modelId="{537AB705-FDE5-403B-BF6D-58AA37FFC782}" type="presParOf" srcId="{55A18780-6145-4A90-8F24-56FC28CA178A}" destId="{08E6FC12-C89D-4F5F-AC66-78FBADD92268}" srcOrd="0" destOrd="0" presId="urn:microsoft.com/office/officeart/2009/3/layout/IncreasingArrowsProcess"/>
    <dgm:cxn modelId="{B4578AF3-FA88-4FAB-B99B-2741D2A27F89}" type="presParOf" srcId="{55A18780-6145-4A90-8F24-56FC28CA178A}" destId="{9F2A1511-8641-458C-830F-76C1EBD6B7AF}" srcOrd="1" destOrd="0" presId="urn:microsoft.com/office/officeart/2009/3/layout/IncreasingArrowsProcess"/>
    <dgm:cxn modelId="{4001807A-8C39-4104-8035-83943D175137}" type="presParOf" srcId="{55A18780-6145-4A90-8F24-56FC28CA178A}" destId="{E0A09D63-FC97-4EDC-994B-67066684BFAC}" srcOrd="2" destOrd="0" presId="urn:microsoft.com/office/officeart/2009/3/layout/IncreasingArrowsProcess"/>
    <dgm:cxn modelId="{1E08E946-D803-439B-8315-0B2ECD09AB68}" type="presParOf" srcId="{55A18780-6145-4A90-8F24-56FC28CA178A}" destId="{BE783596-E9F5-451C-829C-E307BB809F69}" srcOrd="3" destOrd="0" presId="urn:microsoft.com/office/officeart/2009/3/layout/IncreasingArrowsProcess"/>
    <dgm:cxn modelId="{5870D586-64C3-4838-9A8D-9FFBEDE5D279}" type="presParOf" srcId="{55A18780-6145-4A90-8F24-56FC28CA178A}" destId="{804F76D2-C10B-4CDA-8174-DA4E21E8C3B2}" srcOrd="4" destOrd="0" presId="urn:microsoft.com/office/officeart/2009/3/layout/IncreasingArrowsProcess"/>
    <dgm:cxn modelId="{45AFAAD2-ABAC-406C-A8B8-E3A0376A8ABF}" type="presParOf" srcId="{55A18780-6145-4A90-8F24-56FC28CA178A}" destId="{7B53D81D-2CF4-472B-BBC7-591148A4CF1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D9368-B61A-4C89-8E4C-4524E32676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30416-47C2-43D9-9933-635B1A961333}">
      <dgm:prSet phldrT="[Текст]" phldr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4E89289-7C25-4256-94E0-9DDAEB611506}" type="parTrans" cxnId="{346FE9F6-31BE-41BE-81D4-F7ADE513DE5A}">
      <dgm:prSet/>
      <dgm:spPr/>
      <dgm:t>
        <a:bodyPr/>
        <a:lstStyle/>
        <a:p>
          <a:endParaRPr lang="ru-RU"/>
        </a:p>
      </dgm:t>
    </dgm:pt>
    <dgm:pt modelId="{50696421-92E7-4E88-9DBE-0F20DBD5FC5C}" type="sibTrans" cxnId="{346FE9F6-31BE-41BE-81D4-F7ADE513DE5A}">
      <dgm:prSet/>
      <dgm:spPr/>
      <dgm:t>
        <a:bodyPr/>
        <a:lstStyle/>
        <a:p>
          <a:endParaRPr lang="ru-RU"/>
        </a:p>
      </dgm:t>
    </dgm:pt>
    <dgm:pt modelId="{A5C90997-5B82-431E-928A-E798132FBD95}">
      <dgm:prSet phldrT="[Текст]"/>
      <dgm:spPr/>
      <dgm:t>
        <a:bodyPr/>
        <a:lstStyle/>
        <a:p>
          <a:pPr algn="ctr"/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шортанның эмбрионы үшін су оттекпен  400%-ға қанықса өледі</a:t>
          </a:r>
          <a:endParaRPr lang="ru-RU" dirty="0"/>
        </a:p>
      </dgm:t>
    </dgm:pt>
    <dgm:pt modelId="{77A9B3D0-E242-42F6-A76E-172F0BF8E720}" type="parTrans" cxnId="{66921D4D-1A4F-4955-88E7-DB4D4507DF64}">
      <dgm:prSet/>
      <dgm:spPr/>
      <dgm:t>
        <a:bodyPr/>
        <a:lstStyle/>
        <a:p>
          <a:endParaRPr lang="ru-RU"/>
        </a:p>
      </dgm:t>
    </dgm:pt>
    <dgm:pt modelId="{B9DEAD3D-19DB-4646-878B-20E0EE5644A0}" type="sibTrans" cxnId="{66921D4D-1A4F-4955-88E7-DB4D4507DF64}">
      <dgm:prSet/>
      <dgm:spPr/>
      <dgm:t>
        <a:bodyPr/>
        <a:lstStyle/>
        <a:p>
          <a:endParaRPr lang="ru-RU"/>
        </a:p>
      </dgm:t>
    </dgm:pt>
    <dgm:pt modelId="{2C2A2A3A-C3D2-4946-A496-F930F9211E3C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AF17764-8BF2-4274-9AAB-D8F924EA4E2E}" type="parTrans" cxnId="{1A37E833-073D-4923-93F7-324C1A36D2E0}">
      <dgm:prSet/>
      <dgm:spPr/>
      <dgm:t>
        <a:bodyPr/>
        <a:lstStyle/>
        <a:p>
          <a:endParaRPr lang="ru-RU"/>
        </a:p>
      </dgm:t>
    </dgm:pt>
    <dgm:pt modelId="{C781CAF1-D71D-4DA2-9E6B-23359C9FB654}" type="sibTrans" cxnId="{1A37E833-073D-4923-93F7-324C1A36D2E0}">
      <dgm:prSet/>
      <dgm:spPr/>
      <dgm:t>
        <a:bodyPr/>
        <a:lstStyle/>
        <a:p>
          <a:endParaRPr lang="ru-RU"/>
        </a:p>
      </dgm:t>
    </dgm:pt>
    <dgm:pt modelId="{72B928A8-5EF8-4D68-BD5A-439B1C482F29}">
      <dgm:prSet phldrT="[Текст]"/>
      <dgm:spPr/>
      <dgm:t>
        <a:bodyPr/>
        <a:lstStyle/>
        <a:p>
          <a:pPr algn="ctr"/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350-430%-да торта балығының эмбрионының қозғалыс активтілігі бұзылады.</a:t>
          </a:r>
          <a:endParaRPr lang="ru-RU" dirty="0"/>
        </a:p>
      </dgm:t>
    </dgm:pt>
    <dgm:pt modelId="{053AEDF3-F952-4781-B1A4-E52F039EC0C5}" type="parTrans" cxnId="{BF9904E8-065F-469F-8BF2-630FC6EB0793}">
      <dgm:prSet/>
      <dgm:spPr/>
      <dgm:t>
        <a:bodyPr/>
        <a:lstStyle/>
        <a:p>
          <a:endParaRPr lang="ru-RU"/>
        </a:p>
      </dgm:t>
    </dgm:pt>
    <dgm:pt modelId="{E9AD16F3-1E2D-41D4-80D2-6038F67F9E1D}" type="sibTrans" cxnId="{BF9904E8-065F-469F-8BF2-630FC6EB0793}">
      <dgm:prSet/>
      <dgm:spPr/>
      <dgm:t>
        <a:bodyPr/>
        <a:lstStyle/>
        <a:p>
          <a:endParaRPr lang="ru-RU"/>
        </a:p>
      </dgm:t>
    </dgm:pt>
    <dgm:pt modelId="{B8C10694-8A67-4AE1-9D68-550C38C18C75}">
      <dgm:prSet phldrT="[Текст]" phldr="1"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12FC33F9-E5DF-495B-AE61-725171DEACA5}" type="parTrans" cxnId="{FFC2380E-9176-47A3-9F3F-0E5AC2858394}">
      <dgm:prSet/>
      <dgm:spPr/>
      <dgm:t>
        <a:bodyPr/>
        <a:lstStyle/>
        <a:p>
          <a:endParaRPr lang="ru-RU"/>
        </a:p>
      </dgm:t>
    </dgm:pt>
    <dgm:pt modelId="{DC42B3C4-8E86-4BE9-A32F-A017466E148E}" type="sibTrans" cxnId="{FFC2380E-9176-47A3-9F3F-0E5AC2858394}">
      <dgm:prSet/>
      <dgm:spPr/>
      <dgm:t>
        <a:bodyPr/>
        <a:lstStyle/>
        <a:p>
          <a:endParaRPr lang="ru-RU"/>
        </a:p>
      </dgm:t>
    </dgm:pt>
    <dgm:pt modelId="{F965BBA8-A689-49F5-BE0A-089D2716DB66}">
      <dgm:prSet phldrT="[Текст]"/>
      <dgm:spPr/>
      <dgm:t>
        <a:bodyPr/>
        <a:lstStyle/>
        <a:p>
          <a:pPr algn="ctr"/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Бекіре балықтарының өсуі  су оттекке 430%-ға қаныққанда төмендейді.</a:t>
          </a:r>
          <a:endParaRPr lang="ru-RU" dirty="0"/>
        </a:p>
      </dgm:t>
    </dgm:pt>
    <dgm:pt modelId="{BFE3740E-85E4-490D-95D3-EBD87C58DC4C}" type="parTrans" cxnId="{8FA5BD31-5886-46D0-B3D0-D72ED65882A6}">
      <dgm:prSet/>
      <dgm:spPr/>
      <dgm:t>
        <a:bodyPr/>
        <a:lstStyle/>
        <a:p>
          <a:endParaRPr lang="ru-RU"/>
        </a:p>
      </dgm:t>
    </dgm:pt>
    <dgm:pt modelId="{58CE10A8-5ACA-4F66-9E5E-F874BF45F143}" type="sibTrans" cxnId="{8FA5BD31-5886-46D0-B3D0-D72ED65882A6}">
      <dgm:prSet/>
      <dgm:spPr/>
      <dgm:t>
        <a:bodyPr/>
        <a:lstStyle/>
        <a:p>
          <a:endParaRPr lang="ru-RU"/>
        </a:p>
      </dgm:t>
    </dgm:pt>
    <dgm:pt modelId="{E33A50F5-71D2-4058-9719-7D289BE5CFCF}" type="pres">
      <dgm:prSet presAssocID="{9CBD9368-B61A-4C89-8E4C-4524E32676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BDF52-F370-4D2E-AD58-1344963DB69B}" type="pres">
      <dgm:prSet presAssocID="{AA330416-47C2-43D9-9933-635B1A961333}" presName="composite" presStyleCnt="0"/>
      <dgm:spPr/>
    </dgm:pt>
    <dgm:pt modelId="{D2178646-81EA-4E6E-82F3-F36218F47B57}" type="pres">
      <dgm:prSet presAssocID="{AA330416-47C2-43D9-9933-635B1A9613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45575-2804-467B-949C-590CEFCEE9DC}" type="pres">
      <dgm:prSet presAssocID="{AA330416-47C2-43D9-9933-635B1A9613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BFE3-9006-4872-9B47-5BF902F57030}" type="pres">
      <dgm:prSet presAssocID="{50696421-92E7-4E88-9DBE-0F20DBD5FC5C}" presName="sp" presStyleCnt="0"/>
      <dgm:spPr/>
    </dgm:pt>
    <dgm:pt modelId="{C822C233-8F11-4AD9-B69D-7E6499D7BA88}" type="pres">
      <dgm:prSet presAssocID="{2C2A2A3A-C3D2-4946-A496-F930F9211E3C}" presName="composite" presStyleCnt="0"/>
      <dgm:spPr/>
    </dgm:pt>
    <dgm:pt modelId="{EBA8E695-A483-4976-BAE9-4165DF13F901}" type="pres">
      <dgm:prSet presAssocID="{2C2A2A3A-C3D2-4946-A496-F930F9211E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FBB5-426D-46F3-9F2F-6BE49C7D446F}" type="pres">
      <dgm:prSet presAssocID="{2C2A2A3A-C3D2-4946-A496-F930F9211E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5765-E59E-4A9A-A580-41DEFC0FCFB9}" type="pres">
      <dgm:prSet presAssocID="{C781CAF1-D71D-4DA2-9E6B-23359C9FB654}" presName="sp" presStyleCnt="0"/>
      <dgm:spPr/>
    </dgm:pt>
    <dgm:pt modelId="{1CE6C979-7D3A-4C81-B763-5680CA33B131}" type="pres">
      <dgm:prSet presAssocID="{B8C10694-8A67-4AE1-9D68-550C38C18C75}" presName="composite" presStyleCnt="0"/>
      <dgm:spPr/>
    </dgm:pt>
    <dgm:pt modelId="{0A4FAD3B-86FB-40AD-BD7F-F0977405BF25}" type="pres">
      <dgm:prSet presAssocID="{B8C10694-8A67-4AE1-9D68-550C38C18C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5B80-FD18-4632-8003-BEDCE56A4B03}" type="pres">
      <dgm:prSet presAssocID="{B8C10694-8A67-4AE1-9D68-550C38C18C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CC3FB-37A0-408A-8670-0F49F66AA08E}" type="presOf" srcId="{9CBD9368-B61A-4C89-8E4C-4524E32676FC}" destId="{E33A50F5-71D2-4058-9719-7D289BE5CFCF}" srcOrd="0" destOrd="0" presId="urn:microsoft.com/office/officeart/2005/8/layout/chevron2"/>
    <dgm:cxn modelId="{66921D4D-1A4F-4955-88E7-DB4D4507DF64}" srcId="{AA330416-47C2-43D9-9933-635B1A961333}" destId="{A5C90997-5B82-431E-928A-E798132FBD95}" srcOrd="0" destOrd="0" parTransId="{77A9B3D0-E242-42F6-A76E-172F0BF8E720}" sibTransId="{B9DEAD3D-19DB-4646-878B-20E0EE5644A0}"/>
    <dgm:cxn modelId="{6ACF6183-C42E-48D7-A2D5-F5CE134357AF}" type="presOf" srcId="{72B928A8-5EF8-4D68-BD5A-439B1C482F29}" destId="{58E2FBB5-426D-46F3-9F2F-6BE49C7D446F}" srcOrd="0" destOrd="0" presId="urn:microsoft.com/office/officeart/2005/8/layout/chevron2"/>
    <dgm:cxn modelId="{8FA5BD31-5886-46D0-B3D0-D72ED65882A6}" srcId="{B8C10694-8A67-4AE1-9D68-550C38C18C75}" destId="{F965BBA8-A689-49F5-BE0A-089D2716DB66}" srcOrd="0" destOrd="0" parTransId="{BFE3740E-85E4-490D-95D3-EBD87C58DC4C}" sibTransId="{58CE10A8-5ACA-4F66-9E5E-F874BF45F143}"/>
    <dgm:cxn modelId="{5E6FE605-091D-4792-86B1-9B26255AEAF0}" type="presOf" srcId="{2C2A2A3A-C3D2-4946-A496-F930F9211E3C}" destId="{EBA8E695-A483-4976-BAE9-4165DF13F901}" srcOrd="0" destOrd="0" presId="urn:microsoft.com/office/officeart/2005/8/layout/chevron2"/>
    <dgm:cxn modelId="{FFC2380E-9176-47A3-9F3F-0E5AC2858394}" srcId="{9CBD9368-B61A-4C89-8E4C-4524E32676FC}" destId="{B8C10694-8A67-4AE1-9D68-550C38C18C75}" srcOrd="2" destOrd="0" parTransId="{12FC33F9-E5DF-495B-AE61-725171DEACA5}" sibTransId="{DC42B3C4-8E86-4BE9-A32F-A017466E148E}"/>
    <dgm:cxn modelId="{B1B09758-7E2E-4286-8895-8808B566637B}" type="presOf" srcId="{A5C90997-5B82-431E-928A-E798132FBD95}" destId="{CF145575-2804-467B-949C-590CEFCEE9DC}" srcOrd="0" destOrd="0" presId="urn:microsoft.com/office/officeart/2005/8/layout/chevron2"/>
    <dgm:cxn modelId="{00D7CCD7-741D-407A-B4E6-BD4F478F9D8F}" type="presOf" srcId="{AA330416-47C2-43D9-9933-635B1A961333}" destId="{D2178646-81EA-4E6E-82F3-F36218F47B57}" srcOrd="0" destOrd="0" presId="urn:microsoft.com/office/officeart/2005/8/layout/chevron2"/>
    <dgm:cxn modelId="{346FE9F6-31BE-41BE-81D4-F7ADE513DE5A}" srcId="{9CBD9368-B61A-4C89-8E4C-4524E32676FC}" destId="{AA330416-47C2-43D9-9933-635B1A961333}" srcOrd="0" destOrd="0" parTransId="{B4E89289-7C25-4256-94E0-9DDAEB611506}" sibTransId="{50696421-92E7-4E88-9DBE-0F20DBD5FC5C}"/>
    <dgm:cxn modelId="{1A37E833-073D-4923-93F7-324C1A36D2E0}" srcId="{9CBD9368-B61A-4C89-8E4C-4524E32676FC}" destId="{2C2A2A3A-C3D2-4946-A496-F930F9211E3C}" srcOrd="1" destOrd="0" parTransId="{BAF17764-8BF2-4274-9AAB-D8F924EA4E2E}" sibTransId="{C781CAF1-D71D-4DA2-9E6B-23359C9FB654}"/>
    <dgm:cxn modelId="{011F3E50-D352-443B-9A30-F51679D309ED}" type="presOf" srcId="{B8C10694-8A67-4AE1-9D68-550C38C18C75}" destId="{0A4FAD3B-86FB-40AD-BD7F-F0977405BF25}" srcOrd="0" destOrd="0" presId="urn:microsoft.com/office/officeart/2005/8/layout/chevron2"/>
    <dgm:cxn modelId="{6C90E9B9-4142-4B99-B86D-72A34C3AADF5}" type="presOf" srcId="{F965BBA8-A689-49F5-BE0A-089D2716DB66}" destId="{FC435B80-FD18-4632-8003-BEDCE56A4B03}" srcOrd="0" destOrd="0" presId="urn:microsoft.com/office/officeart/2005/8/layout/chevron2"/>
    <dgm:cxn modelId="{BF9904E8-065F-469F-8BF2-630FC6EB0793}" srcId="{2C2A2A3A-C3D2-4946-A496-F930F9211E3C}" destId="{72B928A8-5EF8-4D68-BD5A-439B1C482F29}" srcOrd="0" destOrd="0" parTransId="{053AEDF3-F952-4781-B1A4-E52F039EC0C5}" sibTransId="{E9AD16F3-1E2D-41D4-80D2-6038F67F9E1D}"/>
    <dgm:cxn modelId="{31B24A10-6E94-4AD3-A36F-EBE03473E1D9}" type="presParOf" srcId="{E33A50F5-71D2-4058-9719-7D289BE5CFCF}" destId="{447BDF52-F370-4D2E-AD58-1344963DB69B}" srcOrd="0" destOrd="0" presId="urn:microsoft.com/office/officeart/2005/8/layout/chevron2"/>
    <dgm:cxn modelId="{2305A11E-F36B-4B5D-A16A-C18DC642078D}" type="presParOf" srcId="{447BDF52-F370-4D2E-AD58-1344963DB69B}" destId="{D2178646-81EA-4E6E-82F3-F36218F47B57}" srcOrd="0" destOrd="0" presId="urn:microsoft.com/office/officeart/2005/8/layout/chevron2"/>
    <dgm:cxn modelId="{94D9710A-4132-4405-AC4E-539165EB2C7E}" type="presParOf" srcId="{447BDF52-F370-4D2E-AD58-1344963DB69B}" destId="{CF145575-2804-467B-949C-590CEFCEE9DC}" srcOrd="1" destOrd="0" presId="urn:microsoft.com/office/officeart/2005/8/layout/chevron2"/>
    <dgm:cxn modelId="{15685392-B5DE-4B74-A6DC-BB76D60DBB20}" type="presParOf" srcId="{E33A50F5-71D2-4058-9719-7D289BE5CFCF}" destId="{F12ABFE3-9006-4872-9B47-5BF902F57030}" srcOrd="1" destOrd="0" presId="urn:microsoft.com/office/officeart/2005/8/layout/chevron2"/>
    <dgm:cxn modelId="{952207F5-6EA6-4789-8CA6-3D12F91ED075}" type="presParOf" srcId="{E33A50F5-71D2-4058-9719-7D289BE5CFCF}" destId="{C822C233-8F11-4AD9-B69D-7E6499D7BA88}" srcOrd="2" destOrd="0" presId="urn:microsoft.com/office/officeart/2005/8/layout/chevron2"/>
    <dgm:cxn modelId="{605B0BE3-699F-466E-9DEE-F49BFAD1E36D}" type="presParOf" srcId="{C822C233-8F11-4AD9-B69D-7E6499D7BA88}" destId="{EBA8E695-A483-4976-BAE9-4165DF13F901}" srcOrd="0" destOrd="0" presId="urn:microsoft.com/office/officeart/2005/8/layout/chevron2"/>
    <dgm:cxn modelId="{C5A095A8-FE8A-4837-A1E2-009EEB2998BE}" type="presParOf" srcId="{C822C233-8F11-4AD9-B69D-7E6499D7BA88}" destId="{58E2FBB5-426D-46F3-9F2F-6BE49C7D446F}" srcOrd="1" destOrd="0" presId="urn:microsoft.com/office/officeart/2005/8/layout/chevron2"/>
    <dgm:cxn modelId="{3D718349-841B-41DB-84B9-DE989F560006}" type="presParOf" srcId="{E33A50F5-71D2-4058-9719-7D289BE5CFCF}" destId="{95755765-E59E-4A9A-A580-41DEFC0FCFB9}" srcOrd="3" destOrd="0" presId="urn:microsoft.com/office/officeart/2005/8/layout/chevron2"/>
    <dgm:cxn modelId="{9A9533A4-5519-457A-ABE9-3FD5056E0DA5}" type="presParOf" srcId="{E33A50F5-71D2-4058-9719-7D289BE5CFCF}" destId="{1CE6C979-7D3A-4C81-B763-5680CA33B131}" srcOrd="4" destOrd="0" presId="urn:microsoft.com/office/officeart/2005/8/layout/chevron2"/>
    <dgm:cxn modelId="{B6C402CF-B5A5-4733-B8F8-401CDACEECEA}" type="presParOf" srcId="{1CE6C979-7D3A-4C81-B763-5680CA33B131}" destId="{0A4FAD3B-86FB-40AD-BD7F-F0977405BF25}" srcOrd="0" destOrd="0" presId="urn:microsoft.com/office/officeart/2005/8/layout/chevron2"/>
    <dgm:cxn modelId="{63A964ED-ED2B-4E37-AEE0-A21F8ECDB01D}" type="presParOf" srcId="{1CE6C979-7D3A-4C81-B763-5680CA33B131}" destId="{FC435B80-FD18-4632-8003-BEDCE56A4B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3D2BF-F146-47B4-BE0B-E31E17FDDC3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BA3EF-8652-45D2-B77E-789AC1CF0C7F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Жыныс өнімдерінің пісіп-жетілуіне әсер ететін факторлар</a:t>
          </a:r>
          <a:endParaRPr lang="ru-RU" dirty="0"/>
        </a:p>
      </dgm:t>
    </dgm:pt>
    <dgm:pt modelId="{1B7906D9-EDB6-4314-9466-5700E4112292}" type="parTrans" cxnId="{8CC1AC11-8241-4F11-B43E-BF1658E331BC}">
      <dgm:prSet/>
      <dgm:spPr/>
      <dgm:t>
        <a:bodyPr/>
        <a:lstStyle/>
        <a:p>
          <a:endParaRPr lang="ru-RU"/>
        </a:p>
      </dgm:t>
    </dgm:pt>
    <dgm:pt modelId="{C3FE6C58-7936-4DA6-B99D-97995B2BD7F5}" type="sibTrans" cxnId="{8CC1AC11-8241-4F11-B43E-BF1658E331BC}">
      <dgm:prSet/>
      <dgm:spPr/>
      <dgm:t>
        <a:bodyPr/>
        <a:lstStyle/>
        <a:p>
          <a:endParaRPr lang="ru-RU"/>
        </a:p>
      </dgm:t>
    </dgm:pt>
    <dgm:pt modelId="{10BC0A6B-7BFC-4562-8CA9-3ED8B8DA9C5A}">
      <dgm:prSet phldrT="[Текст]"/>
      <dgm:spPr>
        <a:solidFill>
          <a:srgbClr val="FFC000"/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физиологиялық жай-күйі</a:t>
          </a:r>
          <a:endParaRPr lang="ru-RU" dirty="0">
            <a:solidFill>
              <a:schemeClr val="tx1"/>
            </a:solidFill>
          </a:endParaRPr>
        </a:p>
      </dgm:t>
    </dgm:pt>
    <dgm:pt modelId="{0E96A8E7-CA9F-4854-B355-6CE535ABB2F1}" type="parTrans" cxnId="{6844077F-AF30-4F1D-A9B0-F12FB54CD004}">
      <dgm:prSet/>
      <dgm:spPr/>
      <dgm:t>
        <a:bodyPr/>
        <a:lstStyle/>
        <a:p>
          <a:endParaRPr lang="ru-RU"/>
        </a:p>
      </dgm:t>
    </dgm:pt>
    <dgm:pt modelId="{B4A1E18C-0DAE-40F6-9D92-F68FE6D8E75C}" type="sibTrans" cxnId="{6844077F-AF30-4F1D-A9B0-F12FB54CD004}">
      <dgm:prSet/>
      <dgm:spPr/>
      <dgm:t>
        <a:bodyPr/>
        <a:lstStyle/>
        <a:p>
          <a:endParaRPr lang="ru-RU"/>
        </a:p>
      </dgm:t>
    </dgm:pt>
    <dgm:pt modelId="{60E83202-08A9-4409-97D8-3BBD050F0735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 температурасы</a:t>
          </a:r>
          <a:endParaRPr lang="ru-RU" dirty="0"/>
        </a:p>
      </dgm:t>
    </dgm:pt>
    <dgm:pt modelId="{D14AD34B-56E8-461C-BD7B-D5080F7FD797}" type="parTrans" cxnId="{260E8E8F-F385-41A2-BA92-8E7D8F10853F}">
      <dgm:prSet/>
      <dgm:spPr/>
      <dgm:t>
        <a:bodyPr/>
        <a:lstStyle/>
        <a:p>
          <a:endParaRPr lang="ru-RU"/>
        </a:p>
      </dgm:t>
    </dgm:pt>
    <dgm:pt modelId="{8D9F61EA-5910-444B-8FA3-1CE30F6B90CF}" type="sibTrans" cxnId="{260E8E8F-F385-41A2-BA92-8E7D8F10853F}">
      <dgm:prSet/>
      <dgm:spPr/>
      <dgm:t>
        <a:bodyPr/>
        <a:lstStyle/>
        <a:p>
          <a:endParaRPr lang="ru-RU"/>
        </a:p>
      </dgm:t>
    </dgm:pt>
    <dgm:pt modelId="{4BB986D9-57BB-4BF3-A5D4-20106A3458CD}">
      <dgm:prSet phldrT="[Текст]"/>
      <dgm:spPr>
        <a:solidFill>
          <a:srgbClr val="92D050"/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қоректің жеткілікті болуы</a:t>
          </a:r>
          <a:endParaRPr lang="ru-RU" dirty="0">
            <a:solidFill>
              <a:schemeClr val="tx1"/>
            </a:solidFill>
          </a:endParaRPr>
        </a:p>
      </dgm:t>
    </dgm:pt>
    <dgm:pt modelId="{DFC47004-44E0-4E63-A2D8-98CA29615285}" type="parTrans" cxnId="{DDB78DB6-8787-4D04-A012-3A01D1437459}">
      <dgm:prSet/>
      <dgm:spPr/>
      <dgm:t>
        <a:bodyPr/>
        <a:lstStyle/>
        <a:p>
          <a:endParaRPr lang="ru-RU"/>
        </a:p>
      </dgm:t>
    </dgm:pt>
    <dgm:pt modelId="{1767C5DE-7613-499F-8653-5FF9C97D9E64}" type="sibTrans" cxnId="{DDB78DB6-8787-4D04-A012-3A01D1437459}">
      <dgm:prSet/>
      <dgm:spPr/>
      <dgm:t>
        <a:bodyPr/>
        <a:lstStyle/>
        <a:p>
          <a:endParaRPr lang="ru-RU"/>
        </a:p>
      </dgm:t>
    </dgm:pt>
    <dgm:pt modelId="{965DD597-E4E7-4CED-9F91-93F4E50A47C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белгілі жас</a:t>
          </a:r>
          <a:endParaRPr lang="ru-RU" dirty="0">
            <a:solidFill>
              <a:schemeClr val="tx1"/>
            </a:solidFill>
          </a:endParaRPr>
        </a:p>
      </dgm:t>
    </dgm:pt>
    <dgm:pt modelId="{1ECE1C45-6B17-400E-BC91-5805BCCE9ADE}" type="parTrans" cxnId="{3CF9B827-6D70-4C04-B33C-1F3ABB1582D6}">
      <dgm:prSet/>
      <dgm:spPr/>
      <dgm:t>
        <a:bodyPr/>
        <a:lstStyle/>
        <a:p>
          <a:endParaRPr lang="ru-RU"/>
        </a:p>
      </dgm:t>
    </dgm:pt>
    <dgm:pt modelId="{481149E3-03B5-4F67-93D6-5CDF282E0B99}" type="sibTrans" cxnId="{3CF9B827-6D70-4C04-B33C-1F3ABB1582D6}">
      <dgm:prSet/>
      <dgm:spPr/>
      <dgm:t>
        <a:bodyPr/>
        <a:lstStyle/>
        <a:p>
          <a:endParaRPr lang="ru-RU"/>
        </a:p>
      </dgm:t>
    </dgm:pt>
    <dgm:pt modelId="{8600F520-E654-4B44-AF6C-2C7C7C9B6D68}">
      <dgm:prSet phldrT="[Текст]"/>
      <dgm:spPr>
        <a:solidFill>
          <a:srgbClr val="00B0F0"/>
        </a:solidFill>
      </dgm:spPr>
      <dgm:t>
        <a:bodyPr/>
        <a:lstStyle/>
        <a:p>
          <a:r>
            <a:rPr lang="kk-KZ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судың гидрохимиялық жағдайы</a:t>
          </a:r>
          <a:endParaRPr lang="ru-RU" dirty="0">
            <a:solidFill>
              <a:schemeClr val="bg1"/>
            </a:solidFill>
          </a:endParaRPr>
        </a:p>
      </dgm:t>
    </dgm:pt>
    <dgm:pt modelId="{85AA515F-F366-4B8A-98D8-1A1A945331F2}" type="parTrans" cxnId="{89B70C71-FD63-4ED7-937A-A3C15419888E}">
      <dgm:prSet/>
      <dgm:spPr/>
      <dgm:t>
        <a:bodyPr/>
        <a:lstStyle/>
        <a:p>
          <a:endParaRPr lang="ru-RU"/>
        </a:p>
      </dgm:t>
    </dgm:pt>
    <dgm:pt modelId="{9E08319D-31EA-4B22-AB1E-EC367FD648A4}" type="sibTrans" cxnId="{89B70C71-FD63-4ED7-937A-A3C15419888E}">
      <dgm:prSet/>
      <dgm:spPr/>
      <dgm:t>
        <a:bodyPr/>
        <a:lstStyle/>
        <a:p>
          <a:endParaRPr lang="ru-RU"/>
        </a:p>
      </dgm:t>
    </dgm:pt>
    <dgm:pt modelId="{C7854E37-B3ED-4AC5-B782-1CCAAFD87630}" type="pres">
      <dgm:prSet presAssocID="{08F3D2BF-F146-47B4-BE0B-E31E17FDDC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D06B93-98A8-46BA-BA51-DB9FA6B8B7FD}" type="pres">
      <dgm:prSet presAssocID="{31DBA3EF-8652-45D2-B77E-789AC1CF0C7F}" presName="vertOne" presStyleCnt="0"/>
      <dgm:spPr/>
    </dgm:pt>
    <dgm:pt modelId="{3AB562B4-E5D5-4E59-96C6-E7C7533F1BA3}" type="pres">
      <dgm:prSet presAssocID="{31DBA3EF-8652-45D2-B77E-789AC1CF0C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54480-6B51-4C4C-8949-AAFADC4C87F7}" type="pres">
      <dgm:prSet presAssocID="{31DBA3EF-8652-45D2-B77E-789AC1CF0C7F}" presName="parTransOne" presStyleCnt="0"/>
      <dgm:spPr/>
    </dgm:pt>
    <dgm:pt modelId="{81AF394F-B685-4651-9C5F-64E75088BDEC}" type="pres">
      <dgm:prSet presAssocID="{31DBA3EF-8652-45D2-B77E-789AC1CF0C7F}" presName="horzOne" presStyleCnt="0"/>
      <dgm:spPr/>
    </dgm:pt>
    <dgm:pt modelId="{44E19EC0-6C13-45CF-9C0F-03E55252F47E}" type="pres">
      <dgm:prSet presAssocID="{10BC0A6B-7BFC-4562-8CA9-3ED8B8DA9C5A}" presName="vertTwo" presStyleCnt="0"/>
      <dgm:spPr/>
    </dgm:pt>
    <dgm:pt modelId="{4C357E85-1459-4515-B18A-FB09F53FE11C}" type="pres">
      <dgm:prSet presAssocID="{10BC0A6B-7BFC-4562-8CA9-3ED8B8DA9C5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0A28F-08A2-4ACB-B337-E3D8FD375C62}" type="pres">
      <dgm:prSet presAssocID="{10BC0A6B-7BFC-4562-8CA9-3ED8B8DA9C5A}" presName="parTransTwo" presStyleCnt="0"/>
      <dgm:spPr/>
    </dgm:pt>
    <dgm:pt modelId="{66172AC6-B389-43D6-BC35-60E05384139A}" type="pres">
      <dgm:prSet presAssocID="{10BC0A6B-7BFC-4562-8CA9-3ED8B8DA9C5A}" presName="horzTwo" presStyleCnt="0"/>
      <dgm:spPr/>
    </dgm:pt>
    <dgm:pt modelId="{6D4FFD6C-31A8-4CA4-96B0-43BD2EBA4B1C}" type="pres">
      <dgm:prSet presAssocID="{60E83202-08A9-4409-97D8-3BBD050F0735}" presName="vertThree" presStyleCnt="0"/>
      <dgm:spPr/>
    </dgm:pt>
    <dgm:pt modelId="{57B7672A-A2EE-4DCB-A65F-BE4944909A7C}" type="pres">
      <dgm:prSet presAssocID="{60E83202-08A9-4409-97D8-3BBD050F073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3D9BD-34E0-498C-BA17-17D56E998EC1}" type="pres">
      <dgm:prSet presAssocID="{60E83202-08A9-4409-97D8-3BBD050F0735}" presName="horzThree" presStyleCnt="0"/>
      <dgm:spPr/>
    </dgm:pt>
    <dgm:pt modelId="{ECB68559-F7CC-464C-AB47-8553F364AADB}" type="pres">
      <dgm:prSet presAssocID="{8D9F61EA-5910-444B-8FA3-1CE30F6B90CF}" presName="sibSpaceThree" presStyleCnt="0"/>
      <dgm:spPr/>
    </dgm:pt>
    <dgm:pt modelId="{257570C3-82F1-4AF7-8684-10AD4994A322}" type="pres">
      <dgm:prSet presAssocID="{4BB986D9-57BB-4BF3-A5D4-20106A3458CD}" presName="vertThree" presStyleCnt="0"/>
      <dgm:spPr/>
    </dgm:pt>
    <dgm:pt modelId="{5282F44E-56D5-4569-BA47-897C91E5DB4F}" type="pres">
      <dgm:prSet presAssocID="{4BB986D9-57BB-4BF3-A5D4-20106A3458C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14985-4A72-49AE-8B46-E8AFDB02622D}" type="pres">
      <dgm:prSet presAssocID="{4BB986D9-57BB-4BF3-A5D4-20106A3458CD}" presName="horzThree" presStyleCnt="0"/>
      <dgm:spPr/>
    </dgm:pt>
    <dgm:pt modelId="{4C473DCD-11F8-432E-802A-5068F5D61F4C}" type="pres">
      <dgm:prSet presAssocID="{B4A1E18C-0DAE-40F6-9D92-F68FE6D8E75C}" presName="sibSpaceTwo" presStyleCnt="0"/>
      <dgm:spPr/>
    </dgm:pt>
    <dgm:pt modelId="{7EE5ED42-1E81-43FC-AB7C-1C8D0D4B6651}" type="pres">
      <dgm:prSet presAssocID="{965DD597-E4E7-4CED-9F91-93F4E50A47CD}" presName="vertTwo" presStyleCnt="0"/>
      <dgm:spPr/>
    </dgm:pt>
    <dgm:pt modelId="{57B78A3D-5625-44DD-BBE5-9F4AFE8EFBF3}" type="pres">
      <dgm:prSet presAssocID="{965DD597-E4E7-4CED-9F91-93F4E50A47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B737F-C2CF-494A-8159-6FD17644C645}" type="pres">
      <dgm:prSet presAssocID="{965DD597-E4E7-4CED-9F91-93F4E50A47CD}" presName="parTransTwo" presStyleCnt="0"/>
      <dgm:spPr/>
    </dgm:pt>
    <dgm:pt modelId="{9D95F585-9E91-48A8-B51D-3594F0F96F90}" type="pres">
      <dgm:prSet presAssocID="{965DD597-E4E7-4CED-9F91-93F4E50A47CD}" presName="horzTwo" presStyleCnt="0"/>
      <dgm:spPr/>
    </dgm:pt>
    <dgm:pt modelId="{270BDEB1-016A-43AF-B15B-C6EAFF69B65A}" type="pres">
      <dgm:prSet presAssocID="{8600F520-E654-4B44-AF6C-2C7C7C9B6D68}" presName="vertThree" presStyleCnt="0"/>
      <dgm:spPr/>
    </dgm:pt>
    <dgm:pt modelId="{A3A46656-56DE-4758-8D64-369FDF73FD33}" type="pres">
      <dgm:prSet presAssocID="{8600F520-E654-4B44-AF6C-2C7C7C9B6D6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7FA2B-B69D-421E-8910-ECE79BD14235}" type="pres">
      <dgm:prSet presAssocID="{8600F520-E654-4B44-AF6C-2C7C7C9B6D68}" presName="horzThree" presStyleCnt="0"/>
      <dgm:spPr/>
    </dgm:pt>
  </dgm:ptLst>
  <dgm:cxnLst>
    <dgm:cxn modelId="{AA14DEE0-70DE-47BF-A4AF-B154DCAA33B8}" type="presOf" srcId="{965DD597-E4E7-4CED-9F91-93F4E50A47CD}" destId="{57B78A3D-5625-44DD-BBE5-9F4AFE8EFBF3}" srcOrd="0" destOrd="0" presId="urn:microsoft.com/office/officeart/2005/8/layout/hierarchy4"/>
    <dgm:cxn modelId="{F624B42A-3046-4876-803F-8C0AE45ED205}" type="presOf" srcId="{31DBA3EF-8652-45D2-B77E-789AC1CF0C7F}" destId="{3AB562B4-E5D5-4E59-96C6-E7C7533F1BA3}" srcOrd="0" destOrd="0" presId="urn:microsoft.com/office/officeart/2005/8/layout/hierarchy4"/>
    <dgm:cxn modelId="{5907142C-B1F5-4A3E-9790-84B897B5DAC4}" type="presOf" srcId="{08F3D2BF-F146-47B4-BE0B-E31E17FDDC31}" destId="{C7854E37-B3ED-4AC5-B782-1CCAAFD87630}" srcOrd="0" destOrd="0" presId="urn:microsoft.com/office/officeart/2005/8/layout/hierarchy4"/>
    <dgm:cxn modelId="{CFB63A6A-2F53-4281-B598-7FB80EBD0770}" type="presOf" srcId="{60E83202-08A9-4409-97D8-3BBD050F0735}" destId="{57B7672A-A2EE-4DCB-A65F-BE4944909A7C}" srcOrd="0" destOrd="0" presId="urn:microsoft.com/office/officeart/2005/8/layout/hierarchy4"/>
    <dgm:cxn modelId="{D64CE7F5-BCA5-463F-97DE-B7BE4C1CB036}" type="presOf" srcId="{8600F520-E654-4B44-AF6C-2C7C7C9B6D68}" destId="{A3A46656-56DE-4758-8D64-369FDF73FD33}" srcOrd="0" destOrd="0" presId="urn:microsoft.com/office/officeart/2005/8/layout/hierarchy4"/>
    <dgm:cxn modelId="{8CC1AC11-8241-4F11-B43E-BF1658E331BC}" srcId="{08F3D2BF-F146-47B4-BE0B-E31E17FDDC31}" destId="{31DBA3EF-8652-45D2-B77E-789AC1CF0C7F}" srcOrd="0" destOrd="0" parTransId="{1B7906D9-EDB6-4314-9466-5700E4112292}" sibTransId="{C3FE6C58-7936-4DA6-B99D-97995B2BD7F5}"/>
    <dgm:cxn modelId="{3CF9B827-6D70-4C04-B33C-1F3ABB1582D6}" srcId="{31DBA3EF-8652-45D2-B77E-789AC1CF0C7F}" destId="{965DD597-E4E7-4CED-9F91-93F4E50A47CD}" srcOrd="1" destOrd="0" parTransId="{1ECE1C45-6B17-400E-BC91-5805BCCE9ADE}" sibTransId="{481149E3-03B5-4F67-93D6-5CDF282E0B99}"/>
    <dgm:cxn modelId="{AFD201EA-6A14-43E4-9CC2-2C8929B2517F}" type="presOf" srcId="{4BB986D9-57BB-4BF3-A5D4-20106A3458CD}" destId="{5282F44E-56D5-4569-BA47-897C91E5DB4F}" srcOrd="0" destOrd="0" presId="urn:microsoft.com/office/officeart/2005/8/layout/hierarchy4"/>
    <dgm:cxn modelId="{DDB78DB6-8787-4D04-A012-3A01D1437459}" srcId="{10BC0A6B-7BFC-4562-8CA9-3ED8B8DA9C5A}" destId="{4BB986D9-57BB-4BF3-A5D4-20106A3458CD}" srcOrd="1" destOrd="0" parTransId="{DFC47004-44E0-4E63-A2D8-98CA29615285}" sibTransId="{1767C5DE-7613-499F-8653-5FF9C97D9E64}"/>
    <dgm:cxn modelId="{89B70C71-FD63-4ED7-937A-A3C15419888E}" srcId="{965DD597-E4E7-4CED-9F91-93F4E50A47CD}" destId="{8600F520-E654-4B44-AF6C-2C7C7C9B6D68}" srcOrd="0" destOrd="0" parTransId="{85AA515F-F366-4B8A-98D8-1A1A945331F2}" sibTransId="{9E08319D-31EA-4B22-AB1E-EC367FD648A4}"/>
    <dgm:cxn modelId="{6844077F-AF30-4F1D-A9B0-F12FB54CD004}" srcId="{31DBA3EF-8652-45D2-B77E-789AC1CF0C7F}" destId="{10BC0A6B-7BFC-4562-8CA9-3ED8B8DA9C5A}" srcOrd="0" destOrd="0" parTransId="{0E96A8E7-CA9F-4854-B355-6CE535ABB2F1}" sibTransId="{B4A1E18C-0DAE-40F6-9D92-F68FE6D8E75C}"/>
    <dgm:cxn modelId="{C9A2EC7F-BC58-4AB8-859E-ADC4E3DFBEC3}" type="presOf" srcId="{10BC0A6B-7BFC-4562-8CA9-3ED8B8DA9C5A}" destId="{4C357E85-1459-4515-B18A-FB09F53FE11C}" srcOrd="0" destOrd="0" presId="urn:microsoft.com/office/officeart/2005/8/layout/hierarchy4"/>
    <dgm:cxn modelId="{260E8E8F-F385-41A2-BA92-8E7D8F10853F}" srcId="{10BC0A6B-7BFC-4562-8CA9-3ED8B8DA9C5A}" destId="{60E83202-08A9-4409-97D8-3BBD050F0735}" srcOrd="0" destOrd="0" parTransId="{D14AD34B-56E8-461C-BD7B-D5080F7FD797}" sibTransId="{8D9F61EA-5910-444B-8FA3-1CE30F6B90CF}"/>
    <dgm:cxn modelId="{4477D281-8395-482B-BBC0-41857491C7EF}" type="presParOf" srcId="{C7854E37-B3ED-4AC5-B782-1CCAAFD87630}" destId="{A6D06B93-98A8-46BA-BA51-DB9FA6B8B7FD}" srcOrd="0" destOrd="0" presId="urn:microsoft.com/office/officeart/2005/8/layout/hierarchy4"/>
    <dgm:cxn modelId="{CD27CF68-6A49-4855-8B39-FFDFDABD8807}" type="presParOf" srcId="{A6D06B93-98A8-46BA-BA51-DB9FA6B8B7FD}" destId="{3AB562B4-E5D5-4E59-96C6-E7C7533F1BA3}" srcOrd="0" destOrd="0" presId="urn:microsoft.com/office/officeart/2005/8/layout/hierarchy4"/>
    <dgm:cxn modelId="{16562D64-7D24-4959-84A1-37F7C7777EE9}" type="presParOf" srcId="{A6D06B93-98A8-46BA-BA51-DB9FA6B8B7FD}" destId="{15154480-6B51-4C4C-8949-AAFADC4C87F7}" srcOrd="1" destOrd="0" presId="urn:microsoft.com/office/officeart/2005/8/layout/hierarchy4"/>
    <dgm:cxn modelId="{80A9DCCE-3F2B-466E-B7DB-2C62518D848A}" type="presParOf" srcId="{A6D06B93-98A8-46BA-BA51-DB9FA6B8B7FD}" destId="{81AF394F-B685-4651-9C5F-64E75088BDEC}" srcOrd="2" destOrd="0" presId="urn:microsoft.com/office/officeart/2005/8/layout/hierarchy4"/>
    <dgm:cxn modelId="{C5786DD1-275C-47CA-9516-811443AE5F1B}" type="presParOf" srcId="{81AF394F-B685-4651-9C5F-64E75088BDEC}" destId="{44E19EC0-6C13-45CF-9C0F-03E55252F47E}" srcOrd="0" destOrd="0" presId="urn:microsoft.com/office/officeart/2005/8/layout/hierarchy4"/>
    <dgm:cxn modelId="{405CC4A6-5104-474F-B6B2-64605F136EBC}" type="presParOf" srcId="{44E19EC0-6C13-45CF-9C0F-03E55252F47E}" destId="{4C357E85-1459-4515-B18A-FB09F53FE11C}" srcOrd="0" destOrd="0" presId="urn:microsoft.com/office/officeart/2005/8/layout/hierarchy4"/>
    <dgm:cxn modelId="{C9112FE8-5E4B-4D53-9290-D1D66B763A26}" type="presParOf" srcId="{44E19EC0-6C13-45CF-9C0F-03E55252F47E}" destId="{9FE0A28F-08A2-4ACB-B337-E3D8FD375C62}" srcOrd="1" destOrd="0" presId="urn:microsoft.com/office/officeart/2005/8/layout/hierarchy4"/>
    <dgm:cxn modelId="{0C5BB0DD-29DB-410C-844A-0443457F3D94}" type="presParOf" srcId="{44E19EC0-6C13-45CF-9C0F-03E55252F47E}" destId="{66172AC6-B389-43D6-BC35-60E05384139A}" srcOrd="2" destOrd="0" presId="urn:microsoft.com/office/officeart/2005/8/layout/hierarchy4"/>
    <dgm:cxn modelId="{6DD5CFAD-2931-4238-ACBE-99FBED823430}" type="presParOf" srcId="{66172AC6-B389-43D6-BC35-60E05384139A}" destId="{6D4FFD6C-31A8-4CA4-96B0-43BD2EBA4B1C}" srcOrd="0" destOrd="0" presId="urn:microsoft.com/office/officeart/2005/8/layout/hierarchy4"/>
    <dgm:cxn modelId="{3030B136-36F6-40FB-9E4B-C1C45424FBBB}" type="presParOf" srcId="{6D4FFD6C-31A8-4CA4-96B0-43BD2EBA4B1C}" destId="{57B7672A-A2EE-4DCB-A65F-BE4944909A7C}" srcOrd="0" destOrd="0" presId="urn:microsoft.com/office/officeart/2005/8/layout/hierarchy4"/>
    <dgm:cxn modelId="{B4E45A96-279F-43C4-91E0-1EE2892F128D}" type="presParOf" srcId="{6D4FFD6C-31A8-4CA4-96B0-43BD2EBA4B1C}" destId="{3B43D9BD-34E0-498C-BA17-17D56E998EC1}" srcOrd="1" destOrd="0" presId="urn:microsoft.com/office/officeart/2005/8/layout/hierarchy4"/>
    <dgm:cxn modelId="{6C166DB7-4FE8-4218-A9C6-2C5434EF27EA}" type="presParOf" srcId="{66172AC6-B389-43D6-BC35-60E05384139A}" destId="{ECB68559-F7CC-464C-AB47-8553F364AADB}" srcOrd="1" destOrd="0" presId="urn:microsoft.com/office/officeart/2005/8/layout/hierarchy4"/>
    <dgm:cxn modelId="{E808DA35-2311-4462-A81A-BA7D656659E8}" type="presParOf" srcId="{66172AC6-B389-43D6-BC35-60E05384139A}" destId="{257570C3-82F1-4AF7-8684-10AD4994A322}" srcOrd="2" destOrd="0" presId="urn:microsoft.com/office/officeart/2005/8/layout/hierarchy4"/>
    <dgm:cxn modelId="{D5387B9C-B273-430A-81D0-46C66F81FC22}" type="presParOf" srcId="{257570C3-82F1-4AF7-8684-10AD4994A322}" destId="{5282F44E-56D5-4569-BA47-897C91E5DB4F}" srcOrd="0" destOrd="0" presId="urn:microsoft.com/office/officeart/2005/8/layout/hierarchy4"/>
    <dgm:cxn modelId="{4FC23FEE-D4DE-4365-8991-F31963E0D0B7}" type="presParOf" srcId="{257570C3-82F1-4AF7-8684-10AD4994A322}" destId="{C4B14985-4A72-49AE-8B46-E8AFDB02622D}" srcOrd="1" destOrd="0" presId="urn:microsoft.com/office/officeart/2005/8/layout/hierarchy4"/>
    <dgm:cxn modelId="{23E8FC63-65E9-4E47-AB99-BBD6BD4D85D4}" type="presParOf" srcId="{81AF394F-B685-4651-9C5F-64E75088BDEC}" destId="{4C473DCD-11F8-432E-802A-5068F5D61F4C}" srcOrd="1" destOrd="0" presId="urn:microsoft.com/office/officeart/2005/8/layout/hierarchy4"/>
    <dgm:cxn modelId="{8C5D76D8-98F1-4FD2-AF15-B42D24509408}" type="presParOf" srcId="{81AF394F-B685-4651-9C5F-64E75088BDEC}" destId="{7EE5ED42-1E81-43FC-AB7C-1C8D0D4B6651}" srcOrd="2" destOrd="0" presId="urn:microsoft.com/office/officeart/2005/8/layout/hierarchy4"/>
    <dgm:cxn modelId="{BC2779F9-DC90-4714-9F9E-C5F5A6C8DF73}" type="presParOf" srcId="{7EE5ED42-1E81-43FC-AB7C-1C8D0D4B6651}" destId="{57B78A3D-5625-44DD-BBE5-9F4AFE8EFBF3}" srcOrd="0" destOrd="0" presId="urn:microsoft.com/office/officeart/2005/8/layout/hierarchy4"/>
    <dgm:cxn modelId="{51191009-E38A-41B5-A2CD-44CD814DB913}" type="presParOf" srcId="{7EE5ED42-1E81-43FC-AB7C-1C8D0D4B6651}" destId="{D8CB737F-C2CF-494A-8159-6FD17644C645}" srcOrd="1" destOrd="0" presId="urn:microsoft.com/office/officeart/2005/8/layout/hierarchy4"/>
    <dgm:cxn modelId="{A1CFEC5E-CD17-4BAD-AC10-82F3634089C3}" type="presParOf" srcId="{7EE5ED42-1E81-43FC-AB7C-1C8D0D4B6651}" destId="{9D95F585-9E91-48A8-B51D-3594F0F96F90}" srcOrd="2" destOrd="0" presId="urn:microsoft.com/office/officeart/2005/8/layout/hierarchy4"/>
    <dgm:cxn modelId="{6375C859-9284-4679-8AB4-5238FA40A2E7}" type="presParOf" srcId="{9D95F585-9E91-48A8-B51D-3594F0F96F90}" destId="{270BDEB1-016A-43AF-B15B-C6EAFF69B65A}" srcOrd="0" destOrd="0" presId="urn:microsoft.com/office/officeart/2005/8/layout/hierarchy4"/>
    <dgm:cxn modelId="{D559FE4D-6B83-48CA-9EC4-1D41C7D7A4D2}" type="presParOf" srcId="{270BDEB1-016A-43AF-B15B-C6EAFF69B65A}" destId="{A3A46656-56DE-4758-8D64-369FDF73FD33}" srcOrd="0" destOrd="0" presId="urn:microsoft.com/office/officeart/2005/8/layout/hierarchy4"/>
    <dgm:cxn modelId="{CB5EDD6D-F64F-4151-8D5A-381CB79ECED5}" type="presParOf" srcId="{270BDEB1-016A-43AF-B15B-C6EAFF69B65A}" destId="{DCF7FA2B-B69D-421E-8910-ECE79BD142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56541A-2D35-4C3C-8430-44D6ACEC0C3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432C7-496A-4B45-B018-C836DD4E7BF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гидрохимиялық режим</a:t>
          </a:r>
          <a:endParaRPr lang="ru-RU" sz="1800" b="1" dirty="0">
            <a:solidFill>
              <a:schemeClr val="bg1"/>
            </a:solidFill>
          </a:endParaRPr>
        </a:p>
      </dgm:t>
    </dgm:pt>
    <dgm:pt modelId="{F08DF0FB-2C91-4E49-A763-57099C040882}" type="parTrans" cxnId="{6ECE7C9B-0B81-45CC-8B45-2A6A6B514558}">
      <dgm:prSet/>
      <dgm:spPr/>
      <dgm:t>
        <a:bodyPr/>
        <a:lstStyle/>
        <a:p>
          <a:endParaRPr lang="ru-RU"/>
        </a:p>
      </dgm:t>
    </dgm:pt>
    <dgm:pt modelId="{BF2983E4-9F69-4478-8A16-86D229773AF4}" type="sibTrans" cxnId="{6ECE7C9B-0B81-45CC-8B45-2A6A6B514558}">
      <dgm:prSet/>
      <dgm:spPr/>
      <dgm:t>
        <a:bodyPr/>
        <a:lstStyle/>
        <a:p>
          <a:endParaRPr lang="ru-RU"/>
        </a:p>
      </dgm:t>
    </dgm:pt>
    <dgm:pt modelId="{D2CF4ECB-AE0D-44D8-8088-CD465591A2C8}">
      <dgm:prSet phldrT="[Текст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/>
          <a:r>
            <a:rPr lang="kk-KZ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 алмасу деңгейі</a:t>
          </a:r>
          <a:endParaRPr lang="ru-RU" sz="2000" b="1" dirty="0">
            <a:solidFill>
              <a:schemeClr val="bg1"/>
            </a:solidFill>
          </a:endParaRPr>
        </a:p>
      </dgm:t>
    </dgm:pt>
    <dgm:pt modelId="{B1F5A936-C695-4BB0-988F-BCBE993701D5}" type="parTrans" cxnId="{BA592E30-9343-4620-9154-3702CB034286}">
      <dgm:prSet/>
      <dgm:spPr/>
      <dgm:t>
        <a:bodyPr/>
        <a:lstStyle/>
        <a:p>
          <a:endParaRPr lang="ru-RU"/>
        </a:p>
      </dgm:t>
    </dgm:pt>
    <dgm:pt modelId="{C8D558FD-8732-472F-86C7-7C408A64DB19}" type="sibTrans" cxnId="{BA592E30-9343-4620-9154-3702CB034286}">
      <dgm:prSet/>
      <dgm:spPr/>
      <dgm:t>
        <a:bodyPr/>
        <a:lstStyle/>
        <a:p>
          <a:endParaRPr lang="ru-RU"/>
        </a:p>
      </dgm:t>
    </dgm:pt>
    <dgm:pt modelId="{69B7A6BC-053F-41F5-8D96-0B26EE8A0E4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 температурасы</a:t>
          </a:r>
          <a:endParaRPr lang="ru-RU" sz="2000" b="1" dirty="0">
            <a:solidFill>
              <a:schemeClr val="tx1"/>
            </a:solidFill>
          </a:endParaRPr>
        </a:p>
      </dgm:t>
    </dgm:pt>
    <dgm:pt modelId="{720C9DC3-451B-4929-B44E-523BC5154AA8}" type="parTrans" cxnId="{6E331F90-F4FE-4168-9CB3-CFBDF84DF7B9}">
      <dgm:prSet/>
      <dgm:spPr/>
      <dgm:t>
        <a:bodyPr/>
        <a:lstStyle/>
        <a:p>
          <a:endParaRPr lang="ru-RU"/>
        </a:p>
      </dgm:t>
    </dgm:pt>
    <dgm:pt modelId="{F2C70596-1991-48BC-8905-BBCFF14DBBCE}" type="sibTrans" cxnId="{6E331F90-F4FE-4168-9CB3-CFBDF84DF7B9}">
      <dgm:prSet/>
      <dgm:spPr/>
      <dgm:t>
        <a:bodyPr/>
        <a:lstStyle/>
        <a:p>
          <a:endParaRPr lang="ru-RU"/>
        </a:p>
      </dgm:t>
    </dgm:pt>
    <dgm:pt modelId="{FE03B2BB-DFA1-4715-9F57-50DD24A81AB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жынысы</a:t>
          </a:r>
          <a:endParaRPr lang="ru-RU" sz="2800" b="1" dirty="0"/>
        </a:p>
      </dgm:t>
    </dgm:pt>
    <dgm:pt modelId="{E40426DC-CF19-4733-9F42-0DD4FCB692B0}" type="parTrans" cxnId="{E9AA5F13-D03E-468B-8BFE-492E1182B73A}">
      <dgm:prSet/>
      <dgm:spPr/>
      <dgm:t>
        <a:bodyPr/>
        <a:lstStyle/>
        <a:p>
          <a:endParaRPr lang="ru-RU"/>
        </a:p>
      </dgm:t>
    </dgm:pt>
    <dgm:pt modelId="{A92EF8D8-34E3-4FA0-9A23-572413671939}" type="sibTrans" cxnId="{E9AA5F13-D03E-468B-8BFE-492E1182B73A}">
      <dgm:prSet/>
      <dgm:spPr/>
      <dgm:t>
        <a:bodyPr/>
        <a:lstStyle/>
        <a:p>
          <a:endParaRPr lang="ru-RU"/>
        </a:p>
      </dgm:t>
    </dgm:pt>
    <dgm:pt modelId="{9392ECF9-FD44-4342-9FAB-6522CB6A719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балықтың күй-жағдайы</a:t>
          </a:r>
          <a:endParaRPr lang="ru-RU" sz="2000" b="1" dirty="0"/>
        </a:p>
      </dgm:t>
    </dgm:pt>
    <dgm:pt modelId="{98A7343D-98BA-47F1-B078-F5ACA4629B36}" type="parTrans" cxnId="{1C1F03D0-1277-4290-A0AC-DD24F0BF0F4B}">
      <dgm:prSet/>
      <dgm:spPr/>
      <dgm:t>
        <a:bodyPr/>
        <a:lstStyle/>
        <a:p>
          <a:endParaRPr lang="ru-RU"/>
        </a:p>
      </dgm:t>
    </dgm:pt>
    <dgm:pt modelId="{52783188-8815-4818-B97D-398B94432326}" type="sibTrans" cxnId="{1C1F03D0-1277-4290-A0AC-DD24F0BF0F4B}">
      <dgm:prSet/>
      <dgm:spPr/>
      <dgm:t>
        <a:bodyPr/>
        <a:lstStyle/>
        <a:p>
          <a:endParaRPr lang="ru-RU"/>
        </a:p>
      </dgm:t>
    </dgm:pt>
    <dgm:pt modelId="{B6521C09-A702-4279-ABA6-F3D7F6C53D63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kk-K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балық түріне </a:t>
          </a:r>
          <a:endParaRPr lang="ru-RU" sz="2400" b="1" dirty="0">
            <a:solidFill>
              <a:schemeClr val="bg1"/>
            </a:solidFill>
          </a:endParaRPr>
        </a:p>
      </dgm:t>
    </dgm:pt>
    <dgm:pt modelId="{2B4E8828-0DDD-4A7E-8505-E5D6E57CB108}" type="parTrans" cxnId="{4AD7559D-F241-4F54-A863-24E1C8EDCD05}">
      <dgm:prSet/>
      <dgm:spPr/>
      <dgm:t>
        <a:bodyPr/>
        <a:lstStyle/>
        <a:p>
          <a:endParaRPr lang="ru-RU"/>
        </a:p>
      </dgm:t>
    </dgm:pt>
    <dgm:pt modelId="{44C13284-2357-4221-B4EB-B4000E960AE9}" type="sibTrans" cxnId="{4AD7559D-F241-4F54-A863-24E1C8EDCD05}">
      <dgm:prSet/>
      <dgm:spPr/>
      <dgm:t>
        <a:bodyPr/>
        <a:lstStyle/>
        <a:p>
          <a:endParaRPr lang="ru-RU"/>
        </a:p>
      </dgm:t>
    </dgm:pt>
    <dgm:pt modelId="{D4FBEE4E-5AE5-42DF-AADC-5219D824531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қорек</a:t>
          </a:r>
          <a:endParaRPr lang="ru-RU" sz="2800" b="1" dirty="0"/>
        </a:p>
      </dgm:t>
    </dgm:pt>
    <dgm:pt modelId="{A2B05ECA-542A-43AB-91B4-E7C5F1AFACF8}" type="parTrans" cxnId="{A762C518-1E13-4A0C-9F15-BCE370807ECC}">
      <dgm:prSet/>
      <dgm:spPr/>
      <dgm:t>
        <a:bodyPr/>
        <a:lstStyle/>
        <a:p>
          <a:endParaRPr lang="ru-RU"/>
        </a:p>
      </dgm:t>
    </dgm:pt>
    <dgm:pt modelId="{83EC7C8D-B7C2-466B-A29C-14FE1298F6B6}" type="sibTrans" cxnId="{A762C518-1E13-4A0C-9F15-BCE370807ECC}">
      <dgm:prSet/>
      <dgm:spPr/>
      <dgm:t>
        <a:bodyPr/>
        <a:lstStyle/>
        <a:p>
          <a:endParaRPr lang="ru-RU"/>
        </a:p>
      </dgm:t>
    </dgm:pt>
    <dgm:pt modelId="{B87AAEFA-83DC-4FFF-8F1E-5F5927714E9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kk-KZ" sz="1800" b="1" dirty="0" smtClean="0">
              <a:solidFill>
                <a:schemeClr val="bg1"/>
              </a:solidFill>
            </a:rPr>
            <a:t>балық мөлшеріне</a:t>
          </a:r>
          <a:endParaRPr lang="ru-RU" sz="1800" b="1" dirty="0">
            <a:solidFill>
              <a:schemeClr val="bg1"/>
            </a:solidFill>
          </a:endParaRPr>
        </a:p>
      </dgm:t>
    </dgm:pt>
    <dgm:pt modelId="{E9E1781C-9EC5-4CA3-8BBD-3C0D884DD49E}" type="parTrans" cxnId="{FDA4C074-1421-41E9-8C61-3391436CC7E6}">
      <dgm:prSet/>
      <dgm:spPr/>
      <dgm:t>
        <a:bodyPr/>
        <a:lstStyle/>
        <a:p>
          <a:endParaRPr lang="ru-RU"/>
        </a:p>
      </dgm:t>
    </dgm:pt>
    <dgm:pt modelId="{7D1DEB0B-F938-4078-A608-E381FDEE9FC6}" type="sibTrans" cxnId="{FDA4C074-1421-41E9-8C61-3391436CC7E6}">
      <dgm:prSet/>
      <dgm:spPr/>
      <dgm:t>
        <a:bodyPr/>
        <a:lstStyle/>
        <a:p>
          <a:endParaRPr lang="ru-RU"/>
        </a:p>
      </dgm:t>
    </dgm:pt>
    <dgm:pt modelId="{C1D6A839-CA47-4D17-9BD0-15E3489B2D22}" type="pres">
      <dgm:prSet presAssocID="{7C56541A-2D35-4C3C-8430-44D6ACEC0C3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471D9C-C8B2-4CC3-ABA4-78FB4F90E83F}" type="pres">
      <dgm:prSet presAssocID="{7C56541A-2D35-4C3C-8430-44D6ACEC0C36}" presName="children" presStyleCnt="0"/>
      <dgm:spPr/>
    </dgm:pt>
    <dgm:pt modelId="{F081F387-EB80-44BE-94A9-1515B4607C03}" type="pres">
      <dgm:prSet presAssocID="{7C56541A-2D35-4C3C-8430-44D6ACEC0C36}" presName="child1group" presStyleCnt="0"/>
      <dgm:spPr/>
    </dgm:pt>
    <dgm:pt modelId="{0E7BD6F7-AF82-43B0-9C16-ECB4D769DCDE}" type="pres">
      <dgm:prSet presAssocID="{7C56541A-2D35-4C3C-8430-44D6ACEC0C36}" presName="child1" presStyleLbl="bgAcc1" presStyleIdx="0" presStyleCnt="4"/>
      <dgm:spPr/>
      <dgm:t>
        <a:bodyPr/>
        <a:lstStyle/>
        <a:p>
          <a:endParaRPr lang="ru-RU"/>
        </a:p>
      </dgm:t>
    </dgm:pt>
    <dgm:pt modelId="{2CC26CC3-0856-4ACF-A574-986FCF76C34A}" type="pres">
      <dgm:prSet presAssocID="{7C56541A-2D35-4C3C-8430-44D6ACEC0C3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D5B7-36E9-4927-86F1-88AA2EB10781}" type="pres">
      <dgm:prSet presAssocID="{7C56541A-2D35-4C3C-8430-44D6ACEC0C36}" presName="child2group" presStyleCnt="0"/>
      <dgm:spPr/>
    </dgm:pt>
    <dgm:pt modelId="{3620FB72-A6D9-421A-9211-060DC22031F9}" type="pres">
      <dgm:prSet presAssocID="{7C56541A-2D35-4C3C-8430-44D6ACEC0C36}" presName="child2" presStyleLbl="bgAcc1" presStyleIdx="1" presStyleCnt="4"/>
      <dgm:spPr/>
      <dgm:t>
        <a:bodyPr/>
        <a:lstStyle/>
        <a:p>
          <a:endParaRPr lang="ru-RU"/>
        </a:p>
      </dgm:t>
    </dgm:pt>
    <dgm:pt modelId="{20A0AC24-064D-4D7C-918A-C6FAE0EE4A54}" type="pres">
      <dgm:prSet presAssocID="{7C56541A-2D35-4C3C-8430-44D6ACEC0C3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0713E-4C79-40A1-A1AB-4BD906192D9E}" type="pres">
      <dgm:prSet presAssocID="{7C56541A-2D35-4C3C-8430-44D6ACEC0C36}" presName="child3group" presStyleCnt="0"/>
      <dgm:spPr/>
    </dgm:pt>
    <dgm:pt modelId="{8E5FF6D8-9511-4CD4-8022-82E120A27811}" type="pres">
      <dgm:prSet presAssocID="{7C56541A-2D35-4C3C-8430-44D6ACEC0C36}" presName="child3" presStyleLbl="bgAcc1" presStyleIdx="2" presStyleCnt="4"/>
      <dgm:spPr/>
      <dgm:t>
        <a:bodyPr/>
        <a:lstStyle/>
        <a:p>
          <a:endParaRPr lang="ru-RU"/>
        </a:p>
      </dgm:t>
    </dgm:pt>
    <dgm:pt modelId="{586CD53C-A639-410F-971C-EEBF36655B9D}" type="pres">
      <dgm:prSet presAssocID="{7C56541A-2D35-4C3C-8430-44D6ACEC0C3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D9F48-DE63-4A33-8D5A-B2F8FEEBBAD4}" type="pres">
      <dgm:prSet presAssocID="{7C56541A-2D35-4C3C-8430-44D6ACEC0C36}" presName="child4group" presStyleCnt="0"/>
      <dgm:spPr/>
    </dgm:pt>
    <dgm:pt modelId="{1B7B6733-11A5-415E-928C-D4DB0F506C09}" type="pres">
      <dgm:prSet presAssocID="{7C56541A-2D35-4C3C-8430-44D6ACEC0C36}" presName="child4" presStyleLbl="bgAcc1" presStyleIdx="3" presStyleCnt="4"/>
      <dgm:spPr/>
      <dgm:t>
        <a:bodyPr/>
        <a:lstStyle/>
        <a:p>
          <a:endParaRPr lang="ru-RU"/>
        </a:p>
      </dgm:t>
    </dgm:pt>
    <dgm:pt modelId="{C2E7825D-5EF2-4151-8774-065E762C3C8E}" type="pres">
      <dgm:prSet presAssocID="{7C56541A-2D35-4C3C-8430-44D6ACEC0C3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5DD0-8DDE-462F-8789-DEB133F19518}" type="pres">
      <dgm:prSet presAssocID="{7C56541A-2D35-4C3C-8430-44D6ACEC0C36}" presName="childPlaceholder" presStyleCnt="0"/>
      <dgm:spPr/>
    </dgm:pt>
    <dgm:pt modelId="{CA9A12E3-0A21-4457-A60D-1888332648B6}" type="pres">
      <dgm:prSet presAssocID="{7C56541A-2D35-4C3C-8430-44D6ACEC0C36}" presName="circle" presStyleCnt="0"/>
      <dgm:spPr/>
    </dgm:pt>
    <dgm:pt modelId="{BD30B63B-F817-4512-B521-EA472A8AF0B5}" type="pres">
      <dgm:prSet presAssocID="{7C56541A-2D35-4C3C-8430-44D6ACEC0C3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D6EB9-1D58-48A1-B167-0A8C15D01983}" type="pres">
      <dgm:prSet presAssocID="{7C56541A-2D35-4C3C-8430-44D6ACEC0C3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5124A-1ECA-452A-9E5E-FA156F7AB160}" type="pres">
      <dgm:prSet presAssocID="{7C56541A-2D35-4C3C-8430-44D6ACEC0C3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6B970-D462-4DB4-A4E1-A905132D3A64}" type="pres">
      <dgm:prSet presAssocID="{7C56541A-2D35-4C3C-8430-44D6ACEC0C36}" presName="quadrant4" presStyleLbl="node1" presStyleIdx="3" presStyleCnt="4" custLinFactNeighborX="2756" custLinFactNeighborY="-3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7E99D-71FD-47EB-9EF7-6F1383A34094}" type="pres">
      <dgm:prSet presAssocID="{7C56541A-2D35-4C3C-8430-44D6ACEC0C36}" presName="quadrantPlaceholder" presStyleCnt="0"/>
      <dgm:spPr/>
    </dgm:pt>
    <dgm:pt modelId="{6B4A5BB1-08B3-49DA-8D82-F5191786E6E3}" type="pres">
      <dgm:prSet presAssocID="{7C56541A-2D35-4C3C-8430-44D6ACEC0C36}" presName="center1" presStyleLbl="fgShp" presStyleIdx="0" presStyleCnt="2"/>
      <dgm:spPr/>
    </dgm:pt>
    <dgm:pt modelId="{FC065836-A290-47C5-83BB-BBE7C9B9955F}" type="pres">
      <dgm:prSet presAssocID="{7C56541A-2D35-4C3C-8430-44D6ACEC0C36}" presName="center2" presStyleLbl="fgShp" presStyleIdx="1" presStyleCnt="2"/>
      <dgm:spPr/>
    </dgm:pt>
  </dgm:ptLst>
  <dgm:cxnLst>
    <dgm:cxn modelId="{311C591C-3897-406D-874C-0C02D50F46F0}" type="presOf" srcId="{D2CF4ECB-AE0D-44D8-8088-CD465591A2C8}" destId="{2CC26CC3-0856-4ACF-A574-986FCF76C34A}" srcOrd="1" destOrd="0" presId="urn:microsoft.com/office/officeart/2005/8/layout/cycle4"/>
    <dgm:cxn modelId="{7A373FC3-BBF9-4705-B0F1-8BB35FC44A9B}" type="presOf" srcId="{69B7A6BC-053F-41F5-8D96-0B26EE8A0E48}" destId="{742D6EB9-1D58-48A1-B167-0A8C15D01983}" srcOrd="0" destOrd="0" presId="urn:microsoft.com/office/officeart/2005/8/layout/cycle4"/>
    <dgm:cxn modelId="{8988BD9F-D364-482C-A372-7C240F09A4AE}" type="presOf" srcId="{B87AAEFA-83DC-4FFF-8F1E-5F5927714E9B}" destId="{1B7B6733-11A5-415E-928C-D4DB0F506C09}" srcOrd="0" destOrd="0" presId="urn:microsoft.com/office/officeart/2005/8/layout/cycle4"/>
    <dgm:cxn modelId="{C7724476-BF84-45E9-864B-91958217B60A}" type="presOf" srcId="{B6521C09-A702-4279-ABA6-F3D7F6C53D63}" destId="{586CD53C-A639-410F-971C-EEBF36655B9D}" srcOrd="1" destOrd="0" presId="urn:microsoft.com/office/officeart/2005/8/layout/cycle4"/>
    <dgm:cxn modelId="{6E331F90-F4FE-4168-9CB3-CFBDF84DF7B9}" srcId="{7C56541A-2D35-4C3C-8430-44D6ACEC0C36}" destId="{69B7A6BC-053F-41F5-8D96-0B26EE8A0E48}" srcOrd="1" destOrd="0" parTransId="{720C9DC3-451B-4929-B44E-523BC5154AA8}" sibTransId="{F2C70596-1991-48BC-8905-BBCFF14DBBCE}"/>
    <dgm:cxn modelId="{97F3F2D8-BC97-4F4A-A1BE-087BE59DFD29}" type="presOf" srcId="{D4FBEE4E-5AE5-42DF-AADC-5219D8245311}" destId="{AF96B970-D462-4DB4-A4E1-A905132D3A64}" srcOrd="0" destOrd="0" presId="urn:microsoft.com/office/officeart/2005/8/layout/cycle4"/>
    <dgm:cxn modelId="{DEEDA58A-3BB5-42FE-B6BD-FB6E0474E5BA}" type="presOf" srcId="{9392ECF9-FD44-4342-9FAB-6522CB6A7190}" destId="{1335124A-1ECA-452A-9E5E-FA156F7AB160}" srcOrd="0" destOrd="0" presId="urn:microsoft.com/office/officeart/2005/8/layout/cycle4"/>
    <dgm:cxn modelId="{1C1F03D0-1277-4290-A0AC-DD24F0BF0F4B}" srcId="{7C56541A-2D35-4C3C-8430-44D6ACEC0C36}" destId="{9392ECF9-FD44-4342-9FAB-6522CB6A7190}" srcOrd="2" destOrd="0" parTransId="{98A7343D-98BA-47F1-B078-F5ACA4629B36}" sibTransId="{52783188-8815-4818-B97D-398B94432326}"/>
    <dgm:cxn modelId="{7A2D4E6E-FACE-471E-B65B-682A88B02219}" type="presOf" srcId="{7C56541A-2D35-4C3C-8430-44D6ACEC0C36}" destId="{C1D6A839-CA47-4D17-9BD0-15E3489B2D22}" srcOrd="0" destOrd="0" presId="urn:microsoft.com/office/officeart/2005/8/layout/cycle4"/>
    <dgm:cxn modelId="{A762C518-1E13-4A0C-9F15-BCE370807ECC}" srcId="{7C56541A-2D35-4C3C-8430-44D6ACEC0C36}" destId="{D4FBEE4E-5AE5-42DF-AADC-5219D8245311}" srcOrd="3" destOrd="0" parTransId="{A2B05ECA-542A-43AB-91B4-E7C5F1AFACF8}" sibTransId="{83EC7C8D-B7C2-466B-A29C-14FE1298F6B6}"/>
    <dgm:cxn modelId="{E9AA5F13-D03E-468B-8BFE-492E1182B73A}" srcId="{69B7A6BC-053F-41F5-8D96-0B26EE8A0E48}" destId="{FE03B2BB-DFA1-4715-9F57-50DD24A81AB5}" srcOrd="0" destOrd="0" parTransId="{E40426DC-CF19-4733-9F42-0DD4FCB692B0}" sibTransId="{A92EF8D8-34E3-4FA0-9A23-572413671939}"/>
    <dgm:cxn modelId="{6ECE7C9B-0B81-45CC-8B45-2A6A6B514558}" srcId="{7C56541A-2D35-4C3C-8430-44D6ACEC0C36}" destId="{6C9432C7-496A-4B45-B018-C836DD4E7BFA}" srcOrd="0" destOrd="0" parTransId="{F08DF0FB-2C91-4E49-A763-57099C040882}" sibTransId="{BF2983E4-9F69-4478-8A16-86D229773AF4}"/>
    <dgm:cxn modelId="{1718B684-8BD8-45FE-B8AE-D899085DADC5}" type="presOf" srcId="{B6521C09-A702-4279-ABA6-F3D7F6C53D63}" destId="{8E5FF6D8-9511-4CD4-8022-82E120A27811}" srcOrd="0" destOrd="0" presId="urn:microsoft.com/office/officeart/2005/8/layout/cycle4"/>
    <dgm:cxn modelId="{3CCC6770-2E6F-45B7-823B-9B482481DE3D}" type="presOf" srcId="{FE03B2BB-DFA1-4715-9F57-50DD24A81AB5}" destId="{20A0AC24-064D-4D7C-918A-C6FAE0EE4A54}" srcOrd="1" destOrd="0" presId="urn:microsoft.com/office/officeart/2005/8/layout/cycle4"/>
    <dgm:cxn modelId="{BA592E30-9343-4620-9154-3702CB034286}" srcId="{6C9432C7-496A-4B45-B018-C836DD4E7BFA}" destId="{D2CF4ECB-AE0D-44D8-8088-CD465591A2C8}" srcOrd="0" destOrd="0" parTransId="{B1F5A936-C695-4BB0-988F-BCBE993701D5}" sibTransId="{C8D558FD-8732-472F-86C7-7C408A64DB19}"/>
    <dgm:cxn modelId="{0A1D042E-8257-4C24-823A-E7143DAFF548}" type="presOf" srcId="{6C9432C7-496A-4B45-B018-C836DD4E7BFA}" destId="{BD30B63B-F817-4512-B521-EA472A8AF0B5}" srcOrd="0" destOrd="0" presId="urn:microsoft.com/office/officeart/2005/8/layout/cycle4"/>
    <dgm:cxn modelId="{465A1973-D2DA-4004-8CC4-8F53BB238BE4}" type="presOf" srcId="{D2CF4ECB-AE0D-44D8-8088-CD465591A2C8}" destId="{0E7BD6F7-AF82-43B0-9C16-ECB4D769DCDE}" srcOrd="0" destOrd="0" presId="urn:microsoft.com/office/officeart/2005/8/layout/cycle4"/>
    <dgm:cxn modelId="{7AF2FBCC-1D91-46D5-A483-3D1C0C42E0CE}" type="presOf" srcId="{FE03B2BB-DFA1-4715-9F57-50DD24A81AB5}" destId="{3620FB72-A6D9-421A-9211-060DC22031F9}" srcOrd="0" destOrd="0" presId="urn:microsoft.com/office/officeart/2005/8/layout/cycle4"/>
    <dgm:cxn modelId="{F21F0002-DA34-488F-9BCB-DDF892E50A2F}" type="presOf" srcId="{B87AAEFA-83DC-4FFF-8F1E-5F5927714E9B}" destId="{C2E7825D-5EF2-4151-8774-065E762C3C8E}" srcOrd="1" destOrd="0" presId="urn:microsoft.com/office/officeart/2005/8/layout/cycle4"/>
    <dgm:cxn modelId="{4AD7559D-F241-4F54-A863-24E1C8EDCD05}" srcId="{9392ECF9-FD44-4342-9FAB-6522CB6A7190}" destId="{B6521C09-A702-4279-ABA6-F3D7F6C53D63}" srcOrd="0" destOrd="0" parTransId="{2B4E8828-0DDD-4A7E-8505-E5D6E57CB108}" sibTransId="{44C13284-2357-4221-B4EB-B4000E960AE9}"/>
    <dgm:cxn modelId="{FDA4C074-1421-41E9-8C61-3391436CC7E6}" srcId="{D4FBEE4E-5AE5-42DF-AADC-5219D8245311}" destId="{B87AAEFA-83DC-4FFF-8F1E-5F5927714E9B}" srcOrd="0" destOrd="0" parTransId="{E9E1781C-9EC5-4CA3-8BBD-3C0D884DD49E}" sibTransId="{7D1DEB0B-F938-4078-A608-E381FDEE9FC6}"/>
    <dgm:cxn modelId="{38C57C09-E48B-4B51-AF13-EE4C5003B969}" type="presParOf" srcId="{C1D6A839-CA47-4D17-9BD0-15E3489B2D22}" destId="{E2471D9C-C8B2-4CC3-ABA4-78FB4F90E83F}" srcOrd="0" destOrd="0" presId="urn:microsoft.com/office/officeart/2005/8/layout/cycle4"/>
    <dgm:cxn modelId="{853CBA4A-4977-4FA3-92C5-A4BBF6BE3825}" type="presParOf" srcId="{E2471D9C-C8B2-4CC3-ABA4-78FB4F90E83F}" destId="{F081F387-EB80-44BE-94A9-1515B4607C03}" srcOrd="0" destOrd="0" presId="urn:microsoft.com/office/officeart/2005/8/layout/cycle4"/>
    <dgm:cxn modelId="{AA737E9F-EF37-4258-9C9C-490624EB5337}" type="presParOf" srcId="{F081F387-EB80-44BE-94A9-1515B4607C03}" destId="{0E7BD6F7-AF82-43B0-9C16-ECB4D769DCDE}" srcOrd="0" destOrd="0" presId="urn:microsoft.com/office/officeart/2005/8/layout/cycle4"/>
    <dgm:cxn modelId="{57E34185-CEB5-4A9A-98D7-374A594C0FEF}" type="presParOf" srcId="{F081F387-EB80-44BE-94A9-1515B4607C03}" destId="{2CC26CC3-0856-4ACF-A574-986FCF76C34A}" srcOrd="1" destOrd="0" presId="urn:microsoft.com/office/officeart/2005/8/layout/cycle4"/>
    <dgm:cxn modelId="{0F2F3B86-5375-4B00-A1A5-3973C068E1E1}" type="presParOf" srcId="{E2471D9C-C8B2-4CC3-ABA4-78FB4F90E83F}" destId="{E757D5B7-36E9-4927-86F1-88AA2EB10781}" srcOrd="1" destOrd="0" presId="urn:microsoft.com/office/officeart/2005/8/layout/cycle4"/>
    <dgm:cxn modelId="{A1807D89-66B9-49DC-ABD3-3110DFA358B2}" type="presParOf" srcId="{E757D5B7-36E9-4927-86F1-88AA2EB10781}" destId="{3620FB72-A6D9-421A-9211-060DC22031F9}" srcOrd="0" destOrd="0" presId="urn:microsoft.com/office/officeart/2005/8/layout/cycle4"/>
    <dgm:cxn modelId="{4AFABDA1-71FC-42F8-A5C1-4C9FFB68A41F}" type="presParOf" srcId="{E757D5B7-36E9-4927-86F1-88AA2EB10781}" destId="{20A0AC24-064D-4D7C-918A-C6FAE0EE4A54}" srcOrd="1" destOrd="0" presId="urn:microsoft.com/office/officeart/2005/8/layout/cycle4"/>
    <dgm:cxn modelId="{D8CA073C-C42A-4B66-9A44-AC04BFB8F95E}" type="presParOf" srcId="{E2471D9C-C8B2-4CC3-ABA4-78FB4F90E83F}" destId="{06B0713E-4C79-40A1-A1AB-4BD906192D9E}" srcOrd="2" destOrd="0" presId="urn:microsoft.com/office/officeart/2005/8/layout/cycle4"/>
    <dgm:cxn modelId="{449357B2-BDEF-4D14-B108-2C5D0AFCC4ED}" type="presParOf" srcId="{06B0713E-4C79-40A1-A1AB-4BD906192D9E}" destId="{8E5FF6D8-9511-4CD4-8022-82E120A27811}" srcOrd="0" destOrd="0" presId="urn:microsoft.com/office/officeart/2005/8/layout/cycle4"/>
    <dgm:cxn modelId="{272A9095-D9EE-4EA8-BB2C-966A5BCB9A05}" type="presParOf" srcId="{06B0713E-4C79-40A1-A1AB-4BD906192D9E}" destId="{586CD53C-A639-410F-971C-EEBF36655B9D}" srcOrd="1" destOrd="0" presId="urn:microsoft.com/office/officeart/2005/8/layout/cycle4"/>
    <dgm:cxn modelId="{93973865-1CA5-4850-8F6D-AAB04940774E}" type="presParOf" srcId="{E2471D9C-C8B2-4CC3-ABA4-78FB4F90E83F}" destId="{D0DD9F48-DE63-4A33-8D5A-B2F8FEEBBAD4}" srcOrd="3" destOrd="0" presId="urn:microsoft.com/office/officeart/2005/8/layout/cycle4"/>
    <dgm:cxn modelId="{03875AAC-B1B8-4A42-8A2D-7673DEC4679F}" type="presParOf" srcId="{D0DD9F48-DE63-4A33-8D5A-B2F8FEEBBAD4}" destId="{1B7B6733-11A5-415E-928C-D4DB0F506C09}" srcOrd="0" destOrd="0" presId="urn:microsoft.com/office/officeart/2005/8/layout/cycle4"/>
    <dgm:cxn modelId="{904EEE3A-7005-4428-A6EF-F11C8EDDEBBF}" type="presParOf" srcId="{D0DD9F48-DE63-4A33-8D5A-B2F8FEEBBAD4}" destId="{C2E7825D-5EF2-4151-8774-065E762C3C8E}" srcOrd="1" destOrd="0" presId="urn:microsoft.com/office/officeart/2005/8/layout/cycle4"/>
    <dgm:cxn modelId="{4418C38D-9181-45FE-8AEF-A29F4A7794AC}" type="presParOf" srcId="{E2471D9C-C8B2-4CC3-ABA4-78FB4F90E83F}" destId="{90BB5DD0-8DDE-462F-8789-DEB133F19518}" srcOrd="4" destOrd="0" presId="urn:microsoft.com/office/officeart/2005/8/layout/cycle4"/>
    <dgm:cxn modelId="{00C0B5C2-11E1-40CE-82E0-C26D78C1EBA6}" type="presParOf" srcId="{C1D6A839-CA47-4D17-9BD0-15E3489B2D22}" destId="{CA9A12E3-0A21-4457-A60D-1888332648B6}" srcOrd="1" destOrd="0" presId="urn:microsoft.com/office/officeart/2005/8/layout/cycle4"/>
    <dgm:cxn modelId="{69693569-D0DB-4661-8B24-FCCC355CFCC7}" type="presParOf" srcId="{CA9A12E3-0A21-4457-A60D-1888332648B6}" destId="{BD30B63B-F817-4512-B521-EA472A8AF0B5}" srcOrd="0" destOrd="0" presId="urn:microsoft.com/office/officeart/2005/8/layout/cycle4"/>
    <dgm:cxn modelId="{8584227C-5D47-40DC-8381-08CDA31B5758}" type="presParOf" srcId="{CA9A12E3-0A21-4457-A60D-1888332648B6}" destId="{742D6EB9-1D58-48A1-B167-0A8C15D01983}" srcOrd="1" destOrd="0" presId="urn:microsoft.com/office/officeart/2005/8/layout/cycle4"/>
    <dgm:cxn modelId="{341663BA-0CB7-42CD-B1CF-C1CECA0A4267}" type="presParOf" srcId="{CA9A12E3-0A21-4457-A60D-1888332648B6}" destId="{1335124A-1ECA-452A-9E5E-FA156F7AB160}" srcOrd="2" destOrd="0" presId="urn:microsoft.com/office/officeart/2005/8/layout/cycle4"/>
    <dgm:cxn modelId="{D18C5F7E-0D44-4006-B751-9DAF1B29569D}" type="presParOf" srcId="{CA9A12E3-0A21-4457-A60D-1888332648B6}" destId="{AF96B970-D462-4DB4-A4E1-A905132D3A64}" srcOrd="3" destOrd="0" presId="urn:microsoft.com/office/officeart/2005/8/layout/cycle4"/>
    <dgm:cxn modelId="{0D899D36-27E4-4AE4-8D39-1E1B49C0C721}" type="presParOf" srcId="{CA9A12E3-0A21-4457-A60D-1888332648B6}" destId="{F457E99D-71FD-47EB-9EF7-6F1383A34094}" srcOrd="4" destOrd="0" presId="urn:microsoft.com/office/officeart/2005/8/layout/cycle4"/>
    <dgm:cxn modelId="{CB0A73DF-C83A-45C6-A1D8-3DAF77586D11}" type="presParOf" srcId="{C1D6A839-CA47-4D17-9BD0-15E3489B2D22}" destId="{6B4A5BB1-08B3-49DA-8D82-F5191786E6E3}" srcOrd="2" destOrd="0" presId="urn:microsoft.com/office/officeart/2005/8/layout/cycle4"/>
    <dgm:cxn modelId="{4CD0C7F1-0E0A-4614-B7E4-9DB7A8D3A32A}" type="presParOf" srcId="{C1D6A839-CA47-4D17-9BD0-15E3489B2D22}" destId="{FC065836-A290-47C5-83BB-BBE7C9B9955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8F6E-0D8E-4C4E-A7A1-5E9F63127E4F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D9BFE-E34E-41B7-AEB8-3A96AC798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D9BFE-E34E-41B7-AEB8-3A96AC7987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5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қырыбы: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90656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000" dirty="0"/>
              <a:t>Балықтар әлемі және қоршаған орта факторларының әсері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419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4481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6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Балықтардың тыныс алу жиілігі олардың түрлік ерекшелігіне және әртүрлі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факторларға, мысалы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темпертурасы, ондағы оттектің көлемі, балықтың физиологиялық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 болады. Мысалы,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12-16</a:t>
            </a:r>
            <a:r>
              <a:rPr lang="kk-K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С-та минутына 30-40 рет, ал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0,5-1</a:t>
            </a:r>
            <a:r>
              <a:rPr lang="kk-K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С-та бар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 3-4 рет тыныс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бахтах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С-та 60-70 рет алатыны белгілі.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42124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06" y="4329100"/>
            <a:ext cx="37444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1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28800"/>
            <a:ext cx="646246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Балықтарға оттек жетіспеуімен қатар, оның концентрациясы тым көбейіп кетсе де теріс әсер етеді. Мысалы,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Оттекке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өте қаныққан суқоймаларында уылдырықтардың инкубациясы тежеледі, өлім-жітімге көп ұшырайды.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6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3964752"/>
              </p:ext>
            </p:extLst>
          </p:nvPr>
        </p:nvGraphicFramePr>
        <p:xfrm>
          <a:off x="1043608" y="980728"/>
          <a:ext cx="7632848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345837" cy="17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2539341" cy="16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509120"/>
            <a:ext cx="29523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4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0625167"/>
              </p:ext>
            </p:extLst>
          </p:nvPr>
        </p:nvGraphicFramePr>
        <p:xfrm>
          <a:off x="251520" y="764704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37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9525340"/>
              </p:ext>
            </p:extLst>
          </p:nvPr>
        </p:nvGraphicFramePr>
        <p:xfrm>
          <a:off x="179512" y="90872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530120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байланыстылығы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5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fcy;&amp;acy;&amp;kcy;&amp;tcy;&amp;ocy;&amp;rcy;&amp;ycy; &amp;acy;&amp;bcy;&amp;icy;&amp;ocy;&amp;tcy;&amp;icy;&amp;chcy;&amp;iecy;&amp;scy;&amp;kcy;&amp;ocy;&amp;jcy; &amp;scy;&amp;rcy;&amp;iecy;&amp;dcy;&amp;ycy; &amp;gcy;&amp;icy;&amp;dcy;&amp;rcy;&amp;ocy;&amp;bcy;&amp;icy;&amp;ocy;&amp;ncy;&amp;t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8225"/>
            <a:ext cx="6956648" cy="50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998"/>
            <a:ext cx="8712968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7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9731"/>
            <a:ext cx="6587409" cy="52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49731"/>
            <a:ext cx="6587409" cy="607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 фактор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3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29" y="1340768"/>
            <a:ext cx="3883901" cy="45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gazeta.ru/files3/121/7633121/shutterstock_92832052-pic700-700x467-15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3501007"/>
            <a:ext cx="4103340" cy="27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42139" r="22406" b="8221"/>
          <a:stretch/>
        </p:blipFill>
        <p:spPr>
          <a:xfrm>
            <a:off x="324643" y="692872"/>
            <a:ext cx="4223819" cy="27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5696945"/>
              </p:ext>
            </p:extLst>
          </p:nvPr>
        </p:nvGraphicFramePr>
        <p:xfrm>
          <a:off x="1259632" y="1772816"/>
          <a:ext cx="67924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Б</a:t>
            </a:r>
            <a:r>
              <a:rPr lang="ru-RU" sz="3200" b="1" dirty="0" err="1" smtClean="0"/>
              <a:t>алықтар</a:t>
            </a:r>
            <a:r>
              <a:rPr lang="ru-RU" sz="3200" b="1" dirty="0" smtClean="0"/>
              <a:t> </a:t>
            </a:r>
            <a:r>
              <a:rPr lang="ru-RU" sz="3200" b="1" dirty="0" err="1"/>
              <a:t>ағзаларының</a:t>
            </a:r>
            <a:r>
              <a:rPr lang="ru-RU" sz="3200" b="1" dirty="0"/>
              <a:t> </a:t>
            </a:r>
            <a:r>
              <a:rPr lang="ru-RU" sz="3200" b="1" dirty="0" err="1"/>
              <a:t>қалыпты</a:t>
            </a:r>
            <a:r>
              <a:rPr lang="ru-RU" sz="3200" b="1" dirty="0"/>
              <a:t> </a:t>
            </a:r>
            <a:r>
              <a:rPr lang="ru-RU" sz="3200" b="1" dirty="0" err="1"/>
              <a:t>қызмет</a:t>
            </a:r>
            <a:r>
              <a:rPr lang="ru-RU" sz="3200" b="1" dirty="0"/>
              <a:t> </a:t>
            </a:r>
            <a:r>
              <a:rPr lang="ru-RU" sz="3200" b="1" dirty="0" err="1" smtClean="0"/>
              <a:t>атқаруына</a:t>
            </a:r>
            <a:r>
              <a:rPr lang="en-US" sz="3200" b="1" dirty="0" smtClean="0"/>
              <a:t> </a:t>
            </a:r>
            <a:r>
              <a:rPr lang="kk-KZ" sz="3200" b="1" dirty="0" smtClean="0"/>
              <a:t>әсер етеді: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2168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22"/>
            <a:ext cx="9144000" cy="65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4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764704"/>
            <a:ext cx="8568952" cy="13681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 өнімділікті қалыптастыру үшін судағы организмдерге, міндетті түрде әр түрлі жастағы балықтарға абиотикалық және биотикалық факторлардың әсерін зерттеу қажет.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9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720080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биотикалық факторлар: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091" y="908720"/>
            <a:ext cx="7200800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температураның жылдық мөлшері, орташа жылдық температура, ылғалдылық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63642"/>
            <a:ext cx="72008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Эдафогендік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топырақтың механикалық құрамы, топырақтағы ауаның өзгергіштігі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45024"/>
            <a:ext cx="720080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Орографиялық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рельф, теңіз деңгейінен жоғары, құлдилық және  еңісті жерлердің экспозициясы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091" y="4653136"/>
            <a:ext cx="720080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ауаның газдық құрамы, судың тұздылық құрамы, концентрация, қышқылдылық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1" y="5733256"/>
            <a:ext cx="7195301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шу, магниттік алаң, жылу өткізгіштік және жылу сыйымдылық, радиоактивтілік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1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6696744" cy="648072"/>
          </a:xfrm>
          <a:prstGeom prst="rect">
            <a:avLst/>
          </a:prstGeom>
          <a:solidFill>
            <a:srgbClr val="ED4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Биотикалық факторлар: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461" y="2636912"/>
            <a:ext cx="568863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ED49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Зоогендік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жануарлардың әсері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461" y="3429000"/>
            <a:ext cx="568863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ED49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Микробиогендік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микроорганизмдердің әсері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568863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ED49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Микогендік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саңырауқұлақтардың әсері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68760"/>
            <a:ext cx="568863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ED49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Фитогендік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өсімдіктердің әсер етуі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3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2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f.ppt-online.org/files/slide/f/fECeRwXZJSVra510oIkz987BLAFlNg6btQsunv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0"/>
            <a:ext cx="9136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00483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Жылулық баланс және су массасының циркуляциясы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7000" y="917554"/>
            <a:ext cx="2736304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Сәулелік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0304" y="1646514"/>
            <a:ext cx="3931975" cy="43204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циркуляция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636912"/>
            <a:ext cx="3456384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Желдің соғу системасы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3304" y="3416853"/>
            <a:ext cx="3776691" cy="129614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Ағыстың  пайда болу салдары және тереңдіктегі циркуляцияның әсері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7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7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329" y="1196752"/>
            <a:ext cx="84093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 ӘДЕБИЕТТЕР: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92896"/>
            <a:ext cx="8280920" cy="2246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/>
              <a:t>Иванова Н. Т. Материалы к морфологии крови рыб. Ростов н/Д, 1970. Никольский Г. В. Экология рыб. М., 1974.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/>
              <a:t>Матюхин В. А. Биоэнергетика и физиология плавания рыб. Новосибирск, 1973.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/>
              <a:t>Основные особенности поведения и ориентации рыб/Под ред. Б. П. </a:t>
            </a:r>
            <a:r>
              <a:rPr lang="ru-RU" sz="2000" b="1" dirty="0" err="1"/>
              <a:t>Мантейфеля</a:t>
            </a:r>
            <a:r>
              <a:rPr lang="ru-RU" sz="2000" b="1" dirty="0"/>
              <a:t>. М., 1974.</a:t>
            </a:r>
          </a:p>
          <a:p>
            <a:pPr marL="47625" algn="just">
              <a:spcAft>
                <a:spcPts val="0"/>
              </a:spcAft>
            </a:pP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36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2416299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аударғандарыңызға рахмет!!!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1915252"/>
              </p:ext>
            </p:extLst>
          </p:nvPr>
        </p:nvGraphicFramePr>
        <p:xfrm>
          <a:off x="683568" y="1844824"/>
          <a:ext cx="78488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54868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Су </a:t>
            </a:r>
            <a:r>
              <a:rPr lang="ru-RU" sz="3600" b="1" dirty="0" err="1">
                <a:latin typeface="Arial Black" panose="020B0A04020102020204" pitchFamily="34" charset="0"/>
              </a:rPr>
              <a:t>температурасының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балықтарға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беретін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негізгі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әсерлер</a:t>
            </a:r>
            <a:r>
              <a:rPr lang="ru-RU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3377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5392281"/>
              </p:ext>
            </p:extLst>
          </p:nvPr>
        </p:nvGraphicFramePr>
        <p:xfrm>
          <a:off x="539552" y="908720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9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922" y="1542277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иваси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майшабақтар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уылдырық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үйірлерін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теңізде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төмендегеннің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хамсаның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анчоустарға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164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587051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Тыныс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 қарқындылығы биотикалық және абиотикалық факторларға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байланысты.</a:t>
            </a:r>
          </a:p>
          <a:p>
            <a:pPr algn="just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Оттектің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жұмсалуы аталықтар организмінде аналықтарына қарағанда жоғары болатыны анықталған. Тыныс алу жиілігіне судағы оттектен басқа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kk-KZ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рН, температура және т.б. әсерін тигізеді.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7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40">
            <a:off x="368710" y="3872681"/>
            <a:ext cx="4662164" cy="251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579259">
            <a:off x="2989560" y="85685"/>
            <a:ext cx="5976664" cy="396044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71534">
            <a:off x="3691893" y="109640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С-да және оттек мөлшері 4,7 мг/л-де бахтах минутына 60-70 рет тыныс алу қозғалысын жасаса, ал 1,2 мг/л болғанда жиілігі 140-160-қа көтеріледі.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451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97">
            <a:off x="4907496" y="4434941"/>
            <a:ext cx="39239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память с посл. доступом 1"/>
          <p:cNvSpPr/>
          <p:nvPr/>
        </p:nvSpPr>
        <p:spPr>
          <a:xfrm rot="20898449">
            <a:off x="251520" y="764704"/>
            <a:ext cx="4824536" cy="4968552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Тұқы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балық</a:t>
            </a:r>
            <a:r>
              <a:rPr lang="ru-RU" sz="2000" b="1" dirty="0">
                <a:solidFill>
                  <a:schemeClr val="tx1"/>
                </a:solidFill>
              </a:rPr>
              <a:t> 1,2 мг/л </a:t>
            </a:r>
            <a:r>
              <a:rPr lang="ru-RU" sz="2000" b="1" dirty="0" err="1">
                <a:solidFill>
                  <a:schemeClr val="tx1"/>
                </a:solidFill>
              </a:rPr>
              <a:t>болғанда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жиілігі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140-160- </a:t>
            </a:r>
            <a:r>
              <a:rPr lang="ru-RU" sz="2000" b="1" dirty="0" err="1" smtClean="0">
                <a:solidFill>
                  <a:schemeClr val="tx1"/>
                </a:solidFill>
              </a:rPr>
              <a:t>көтеріледі.Ал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минутына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30-40 </a:t>
            </a:r>
            <a:r>
              <a:rPr lang="ru-RU" sz="2000" b="1" dirty="0" err="1">
                <a:solidFill>
                  <a:schemeClr val="tx1"/>
                </a:solidFill>
              </a:rPr>
              <a:t>рет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қозғалыс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жасайды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err="1">
                <a:solidFill>
                  <a:schemeClr val="tx1"/>
                </a:solidFill>
              </a:rPr>
              <a:t>Қыста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тұқы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минутына</a:t>
            </a:r>
            <a:r>
              <a:rPr lang="ru-RU" sz="2000" b="1" dirty="0">
                <a:solidFill>
                  <a:schemeClr val="tx1"/>
                </a:solidFill>
              </a:rPr>
              <a:t> 3-4, </a:t>
            </a:r>
            <a:r>
              <a:rPr lang="ru-RU" sz="2000" b="1" dirty="0" err="1">
                <a:solidFill>
                  <a:schemeClr val="tx1"/>
                </a:solidFill>
              </a:rPr>
              <a:t>тіпті</a:t>
            </a:r>
            <a:r>
              <a:rPr lang="ru-RU" sz="2000" b="1" dirty="0">
                <a:solidFill>
                  <a:schemeClr val="tx1"/>
                </a:solidFill>
              </a:rPr>
              <a:t> 1-2  </a:t>
            </a:r>
            <a:r>
              <a:rPr lang="ru-RU" sz="2000" b="1" dirty="0" err="1">
                <a:solidFill>
                  <a:schemeClr val="tx1"/>
                </a:solidFill>
              </a:rPr>
              <a:t>қозғалыс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жасайтыны</a:t>
            </a:r>
            <a:r>
              <a:rPr lang="ru-RU" sz="2000" b="1" dirty="0">
                <a:solidFill>
                  <a:schemeClr val="tx1"/>
                </a:solidFill>
              </a:rPr>
              <a:t> да </a:t>
            </a:r>
            <a:r>
              <a:rPr lang="ru-RU" sz="2000" b="1" dirty="0" err="1">
                <a:solidFill>
                  <a:schemeClr val="tx1"/>
                </a:solidFill>
              </a:rPr>
              <a:t>белгілі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076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8" y="2708920"/>
            <a:ext cx="4932115" cy="331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48064" y="4600284"/>
            <a:ext cx="3672408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55282"/>
            <a:ext cx="3672408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976377"/>
            <a:ext cx="3672408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563033"/>
            <a:ext cx="3016448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3033"/>
            <a:ext cx="295232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330" y="4607856"/>
            <a:ext cx="2921461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8460" y="4941168"/>
            <a:ext cx="3672408" cy="15841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 бездері-гонадалардың пісіп-жетілу дәрежесіне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229" y="1399133"/>
            <a:ext cx="329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балықтың дене мөлшеріне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0771" y="5169111"/>
            <a:ext cx="1343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46936" y="5169111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жынысына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4779" y="1547315"/>
            <a:ext cx="2644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қимыл-қозғалысына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36103" y="3091123"/>
            <a:ext cx="240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белсенділігіне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102" y="2847289"/>
            <a:ext cx="2635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 физико-химиялық факторларына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1672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936</TotalTime>
  <Words>491</Words>
  <Application>Microsoft Office PowerPoint</Application>
  <PresentationFormat>Экран (4:3)</PresentationFormat>
  <Paragraphs>75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Ясность</vt:lpstr>
      <vt:lpstr>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 аударғандарыңызға рахмет!!!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</dc:title>
  <dc:creator>Бота</dc:creator>
  <cp:lastModifiedBy>Кожабаева Элеонора</cp:lastModifiedBy>
  <cp:revision>92</cp:revision>
  <dcterms:created xsi:type="dcterms:W3CDTF">2015-09-27T12:52:38Z</dcterms:created>
  <dcterms:modified xsi:type="dcterms:W3CDTF">2017-10-20T08:47:16Z</dcterms:modified>
</cp:coreProperties>
</file>